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72" r:id="rId2"/>
    <p:sldId id="380" r:id="rId3"/>
    <p:sldId id="378" r:id="rId4"/>
    <p:sldId id="483" r:id="rId5"/>
    <p:sldId id="484" r:id="rId6"/>
    <p:sldId id="487" r:id="rId7"/>
    <p:sldId id="481" r:id="rId8"/>
    <p:sldId id="488" r:id="rId9"/>
    <p:sldId id="363" r:id="rId10"/>
    <p:sldId id="497" r:id="rId11"/>
    <p:sldId id="335" r:id="rId12"/>
    <p:sldId id="259" r:id="rId13"/>
    <p:sldId id="338" r:id="rId14"/>
    <p:sldId id="339" r:id="rId15"/>
    <p:sldId id="279" r:id="rId16"/>
    <p:sldId id="340" r:id="rId17"/>
    <p:sldId id="341" r:id="rId18"/>
    <p:sldId id="342" r:id="rId19"/>
    <p:sldId id="343" r:id="rId20"/>
    <p:sldId id="288" r:id="rId21"/>
    <p:sldId id="344" r:id="rId22"/>
    <p:sldId id="345" r:id="rId23"/>
    <p:sldId id="293" r:id="rId24"/>
    <p:sldId id="346" r:id="rId25"/>
    <p:sldId id="347" r:id="rId26"/>
    <p:sldId id="350" r:id="rId27"/>
    <p:sldId id="492" r:id="rId28"/>
    <p:sldId id="352" r:id="rId29"/>
    <p:sldId id="298" r:id="rId30"/>
    <p:sldId id="353" r:id="rId31"/>
    <p:sldId id="301" r:id="rId32"/>
    <p:sldId id="495" r:id="rId33"/>
    <p:sldId id="494" r:id="rId34"/>
    <p:sldId id="275" r:id="rId35"/>
    <p:sldId id="27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E9B"/>
    <a:srgbClr val="A1CEE7"/>
    <a:srgbClr val="69CA55"/>
    <a:srgbClr val="C44B98"/>
    <a:srgbClr val="DCC348"/>
    <a:srgbClr val="E6D47A"/>
    <a:srgbClr val="B3D8EC"/>
    <a:srgbClr val="EFEFEE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6C6DE-4EBA-47A9-838A-B5E9B79B8612}" v="51" dt="2025-12-23T14:08:48.529"/>
    <p1510:client id="{B8056720-3155-4312-8D0B-27C72D9D9D5C}" v="2" dt="2025-12-24T07:40:21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 R" userId="0258ab8af23c4ee5" providerId="LiveId" clId="{AC48DC85-CC44-4B60-A18E-9E4FB329653F}"/>
    <pc:docChg chg="undo custSel addSld delSld modSld sldOrd">
      <pc:chgData name="NA R" userId="0258ab8af23c4ee5" providerId="LiveId" clId="{AC48DC85-CC44-4B60-A18E-9E4FB329653F}" dt="2025-12-24T10:19:41.907" v="1116" actId="47"/>
      <pc:docMkLst>
        <pc:docMk/>
      </pc:docMkLst>
      <pc:sldChg chg="del">
        <pc:chgData name="NA R" userId="0258ab8af23c4ee5" providerId="LiveId" clId="{AC48DC85-CC44-4B60-A18E-9E4FB329653F}" dt="2025-12-23T12:22:20.109" v="14" actId="47"/>
        <pc:sldMkLst>
          <pc:docMk/>
          <pc:sldMk cId="83152727" sldId="257"/>
        </pc:sldMkLst>
      </pc:sldChg>
      <pc:sldChg chg="del">
        <pc:chgData name="NA R" userId="0258ab8af23c4ee5" providerId="LiveId" clId="{AC48DC85-CC44-4B60-A18E-9E4FB329653F}" dt="2025-12-24T10:19:17.094" v="1109" actId="47"/>
        <pc:sldMkLst>
          <pc:docMk/>
          <pc:sldMk cId="2236277442" sldId="258"/>
        </pc:sldMkLst>
      </pc:sldChg>
      <pc:sldChg chg="modSp mod">
        <pc:chgData name="NA R" userId="0258ab8af23c4ee5" providerId="LiveId" clId="{AC48DC85-CC44-4B60-A18E-9E4FB329653F}" dt="2025-12-23T14:07:14.191" v="1069" actId="115"/>
        <pc:sldMkLst>
          <pc:docMk/>
          <pc:sldMk cId="2743927929" sldId="273"/>
        </pc:sldMkLst>
        <pc:spChg chg="mod">
          <ac:chgData name="NA R" userId="0258ab8af23c4ee5" providerId="LiveId" clId="{AC48DC85-CC44-4B60-A18E-9E4FB329653F}" dt="2025-12-23T14:07:14.191" v="1069" actId="115"/>
          <ac:spMkLst>
            <pc:docMk/>
            <pc:sldMk cId="2743927929" sldId="273"/>
            <ac:spMk id="2" creationId="{92A0FF6E-7584-20AE-79B4-5A36739720F2}"/>
          </ac:spMkLst>
        </pc:spChg>
      </pc:sldChg>
      <pc:sldChg chg="del">
        <pc:chgData name="NA R" userId="0258ab8af23c4ee5" providerId="LiveId" clId="{AC48DC85-CC44-4B60-A18E-9E4FB329653F}" dt="2025-12-23T14:07:36.525" v="1070" actId="47"/>
        <pc:sldMkLst>
          <pc:docMk/>
          <pc:sldMk cId="3133082659" sldId="274"/>
        </pc:sldMkLst>
      </pc:sldChg>
      <pc:sldChg chg="modSp mod">
        <pc:chgData name="NA R" userId="0258ab8af23c4ee5" providerId="LiveId" clId="{AC48DC85-CC44-4B60-A18E-9E4FB329653F}" dt="2025-12-23T14:06:57.143" v="1056" actId="115"/>
        <pc:sldMkLst>
          <pc:docMk/>
          <pc:sldMk cId="1594620779" sldId="275"/>
        </pc:sldMkLst>
        <pc:spChg chg="mod">
          <ac:chgData name="NA R" userId="0258ab8af23c4ee5" providerId="LiveId" clId="{AC48DC85-CC44-4B60-A18E-9E4FB329653F}" dt="2025-12-23T14:06:57.143" v="1056" actId="115"/>
          <ac:spMkLst>
            <pc:docMk/>
            <pc:sldMk cId="1594620779" sldId="275"/>
            <ac:spMk id="2" creationId="{D2C4EF2D-2D17-508D-9DAB-BB52E365F357}"/>
          </ac:spMkLst>
        </pc:spChg>
      </pc:sldChg>
      <pc:sldChg chg="del">
        <pc:chgData name="NA R" userId="0258ab8af23c4ee5" providerId="LiveId" clId="{AC48DC85-CC44-4B60-A18E-9E4FB329653F}" dt="2025-12-23T13:27:57.758" v="429" actId="2696"/>
        <pc:sldMkLst>
          <pc:docMk/>
          <pc:sldMk cId="3195281960" sldId="276"/>
        </pc:sldMkLst>
      </pc:sldChg>
      <pc:sldChg chg="modSp add del mod">
        <pc:chgData name="NA R" userId="0258ab8af23c4ee5" providerId="LiveId" clId="{AC48DC85-CC44-4B60-A18E-9E4FB329653F}" dt="2025-12-23T13:42:05.892" v="797" actId="47"/>
        <pc:sldMkLst>
          <pc:docMk/>
          <pc:sldMk cId="3936512795" sldId="276"/>
        </pc:sldMkLst>
        <pc:spChg chg="mod">
          <ac:chgData name="NA R" userId="0258ab8af23c4ee5" providerId="LiveId" clId="{AC48DC85-CC44-4B60-A18E-9E4FB329653F}" dt="2025-12-23T13:29:16.463" v="483" actId="207"/>
          <ac:spMkLst>
            <pc:docMk/>
            <pc:sldMk cId="3936512795" sldId="276"/>
            <ac:spMk id="5" creationId="{6923D3BD-58C3-740D-E167-CD60C2F07267}"/>
          </ac:spMkLst>
        </pc:spChg>
        <pc:spChg chg="mod">
          <ac:chgData name="NA R" userId="0258ab8af23c4ee5" providerId="LiveId" clId="{AC48DC85-CC44-4B60-A18E-9E4FB329653F}" dt="2025-12-23T13:34:34.231" v="687" actId="27636"/>
          <ac:spMkLst>
            <pc:docMk/>
            <pc:sldMk cId="3936512795" sldId="276"/>
            <ac:spMk id="6" creationId="{78EE6145-7206-2CFB-27F8-EABD3774DE6C}"/>
          </ac:spMkLst>
        </pc:spChg>
        <pc:spChg chg="mod">
          <ac:chgData name="NA R" userId="0258ab8af23c4ee5" providerId="LiveId" clId="{AC48DC85-CC44-4B60-A18E-9E4FB329653F}" dt="2025-12-23T13:34:34.231" v="686" actId="27636"/>
          <ac:spMkLst>
            <pc:docMk/>
            <pc:sldMk cId="3936512795" sldId="276"/>
            <ac:spMk id="19" creationId="{7A4C025C-1E61-3D45-24C4-0DAFC356414A}"/>
          </ac:spMkLst>
        </pc:spChg>
      </pc:sldChg>
      <pc:sldChg chg="del">
        <pc:chgData name="NA R" userId="0258ab8af23c4ee5" providerId="LiveId" clId="{AC48DC85-CC44-4B60-A18E-9E4FB329653F}" dt="2025-12-23T12:22:11.167" v="8" actId="47"/>
        <pc:sldMkLst>
          <pc:docMk/>
          <pc:sldMk cId="0" sldId="284"/>
        </pc:sldMkLst>
      </pc:sldChg>
      <pc:sldChg chg="del">
        <pc:chgData name="NA R" userId="0258ab8af23c4ee5" providerId="LiveId" clId="{AC48DC85-CC44-4B60-A18E-9E4FB329653F}" dt="2025-12-23T13:56:10.848" v="914" actId="47"/>
        <pc:sldMkLst>
          <pc:docMk/>
          <pc:sldMk cId="3040539964" sldId="287"/>
        </pc:sldMkLst>
      </pc:sldChg>
      <pc:sldChg chg="modSp mod">
        <pc:chgData name="NA R" userId="0258ab8af23c4ee5" providerId="LiveId" clId="{AC48DC85-CC44-4B60-A18E-9E4FB329653F}" dt="2025-12-23T13:57:09.745" v="918" actId="114"/>
        <pc:sldMkLst>
          <pc:docMk/>
          <pc:sldMk cId="3296725952" sldId="288"/>
        </pc:sldMkLst>
        <pc:spChg chg="mod">
          <ac:chgData name="NA R" userId="0258ab8af23c4ee5" providerId="LiveId" clId="{AC48DC85-CC44-4B60-A18E-9E4FB329653F}" dt="2025-12-23T13:57:09.745" v="918" actId="114"/>
          <ac:spMkLst>
            <pc:docMk/>
            <pc:sldMk cId="3296725952" sldId="288"/>
            <ac:spMk id="3" creationId="{8963E864-6399-5673-7735-54249340C922}"/>
          </ac:spMkLst>
        </pc:spChg>
      </pc:sldChg>
      <pc:sldChg chg="modSp mod">
        <pc:chgData name="NA R" userId="0258ab8af23c4ee5" providerId="LiveId" clId="{AC48DC85-CC44-4B60-A18E-9E4FB329653F}" dt="2025-12-23T14:00:02.425" v="980" actId="207"/>
        <pc:sldMkLst>
          <pc:docMk/>
          <pc:sldMk cId="4092681495" sldId="293"/>
        </pc:sldMkLst>
        <pc:spChg chg="mod">
          <ac:chgData name="NA R" userId="0258ab8af23c4ee5" providerId="LiveId" clId="{AC48DC85-CC44-4B60-A18E-9E4FB329653F}" dt="2025-12-23T14:00:02.425" v="980" actId="207"/>
          <ac:spMkLst>
            <pc:docMk/>
            <pc:sldMk cId="4092681495" sldId="293"/>
            <ac:spMk id="3" creationId="{8963E864-6399-5673-7735-54249340C922}"/>
          </ac:spMkLst>
        </pc:spChg>
      </pc:sldChg>
      <pc:sldChg chg="del">
        <pc:chgData name="NA R" userId="0258ab8af23c4ee5" providerId="LiveId" clId="{AC48DC85-CC44-4B60-A18E-9E4FB329653F}" dt="2025-12-23T12:22:20.486" v="15" actId="47"/>
        <pc:sldMkLst>
          <pc:docMk/>
          <pc:sldMk cId="1662634673" sldId="312"/>
        </pc:sldMkLst>
      </pc:sldChg>
      <pc:sldChg chg="del">
        <pc:chgData name="NA R" userId="0258ab8af23c4ee5" providerId="LiveId" clId="{AC48DC85-CC44-4B60-A18E-9E4FB329653F}" dt="2025-12-23T12:22:20.864" v="16" actId="47"/>
        <pc:sldMkLst>
          <pc:docMk/>
          <pc:sldMk cId="3343625669" sldId="313"/>
        </pc:sldMkLst>
      </pc:sldChg>
      <pc:sldChg chg="del">
        <pc:chgData name="NA R" userId="0258ab8af23c4ee5" providerId="LiveId" clId="{AC48DC85-CC44-4B60-A18E-9E4FB329653F}" dt="2025-12-23T12:22:15.661" v="12" actId="47"/>
        <pc:sldMkLst>
          <pc:docMk/>
          <pc:sldMk cId="2526257739" sldId="314"/>
        </pc:sldMkLst>
      </pc:sldChg>
      <pc:sldChg chg="del">
        <pc:chgData name="NA R" userId="0258ab8af23c4ee5" providerId="LiveId" clId="{AC48DC85-CC44-4B60-A18E-9E4FB329653F}" dt="2025-12-23T12:22:14.820" v="11" actId="47"/>
        <pc:sldMkLst>
          <pc:docMk/>
          <pc:sldMk cId="543541962" sldId="315"/>
        </pc:sldMkLst>
      </pc:sldChg>
      <pc:sldChg chg="del">
        <pc:chgData name="NA R" userId="0258ab8af23c4ee5" providerId="LiveId" clId="{AC48DC85-CC44-4B60-A18E-9E4FB329653F}" dt="2025-12-23T12:22:14.286" v="10" actId="47"/>
        <pc:sldMkLst>
          <pc:docMk/>
          <pc:sldMk cId="2527410694" sldId="316"/>
        </pc:sldMkLst>
      </pc:sldChg>
      <pc:sldChg chg="del">
        <pc:chgData name="NA R" userId="0258ab8af23c4ee5" providerId="LiveId" clId="{AC48DC85-CC44-4B60-A18E-9E4FB329653F}" dt="2025-12-23T12:22:22.002" v="17" actId="47"/>
        <pc:sldMkLst>
          <pc:docMk/>
          <pc:sldMk cId="749032783" sldId="317"/>
        </pc:sldMkLst>
      </pc:sldChg>
      <pc:sldChg chg="del">
        <pc:chgData name="NA R" userId="0258ab8af23c4ee5" providerId="LiveId" clId="{AC48DC85-CC44-4B60-A18E-9E4FB329653F}" dt="2025-12-23T12:22:23.839" v="18" actId="47"/>
        <pc:sldMkLst>
          <pc:docMk/>
          <pc:sldMk cId="3010473055" sldId="318"/>
        </pc:sldMkLst>
      </pc:sldChg>
      <pc:sldChg chg="del">
        <pc:chgData name="NA R" userId="0258ab8af23c4ee5" providerId="LiveId" clId="{AC48DC85-CC44-4B60-A18E-9E4FB329653F}" dt="2025-12-23T12:22:24.319" v="19" actId="47"/>
        <pc:sldMkLst>
          <pc:docMk/>
          <pc:sldMk cId="448310900" sldId="319"/>
        </pc:sldMkLst>
      </pc:sldChg>
      <pc:sldChg chg="del">
        <pc:chgData name="NA R" userId="0258ab8af23c4ee5" providerId="LiveId" clId="{AC48DC85-CC44-4B60-A18E-9E4FB329653F}" dt="2025-12-23T12:24:01.818" v="23" actId="47"/>
        <pc:sldMkLst>
          <pc:docMk/>
          <pc:sldMk cId="3048511370" sldId="320"/>
        </pc:sldMkLst>
      </pc:sldChg>
      <pc:sldChg chg="del">
        <pc:chgData name="NA R" userId="0258ab8af23c4ee5" providerId="LiveId" clId="{AC48DC85-CC44-4B60-A18E-9E4FB329653F}" dt="2025-12-23T12:24:02.449" v="24" actId="47"/>
        <pc:sldMkLst>
          <pc:docMk/>
          <pc:sldMk cId="2617409855" sldId="321"/>
        </pc:sldMkLst>
      </pc:sldChg>
      <pc:sldChg chg="del">
        <pc:chgData name="NA R" userId="0258ab8af23c4ee5" providerId="LiveId" clId="{AC48DC85-CC44-4B60-A18E-9E4FB329653F}" dt="2025-12-23T12:22:16.109" v="13" actId="47"/>
        <pc:sldMkLst>
          <pc:docMk/>
          <pc:sldMk cId="203363739" sldId="322"/>
        </pc:sldMkLst>
      </pc:sldChg>
      <pc:sldChg chg="del">
        <pc:chgData name="NA R" userId="0258ab8af23c4ee5" providerId="LiveId" clId="{AC48DC85-CC44-4B60-A18E-9E4FB329653F}" dt="2025-12-23T12:22:33.159" v="20" actId="47"/>
        <pc:sldMkLst>
          <pc:docMk/>
          <pc:sldMk cId="2420073029" sldId="324"/>
        </pc:sldMkLst>
      </pc:sldChg>
      <pc:sldChg chg="del">
        <pc:chgData name="NA R" userId="0258ab8af23c4ee5" providerId="LiveId" clId="{AC48DC85-CC44-4B60-A18E-9E4FB329653F}" dt="2025-12-23T12:22:33.829" v="21" actId="47"/>
        <pc:sldMkLst>
          <pc:docMk/>
          <pc:sldMk cId="3881532692" sldId="325"/>
        </pc:sldMkLst>
      </pc:sldChg>
      <pc:sldChg chg="del">
        <pc:chgData name="NA R" userId="0258ab8af23c4ee5" providerId="LiveId" clId="{AC48DC85-CC44-4B60-A18E-9E4FB329653F}" dt="2025-12-23T13:11:35.827" v="51" actId="47"/>
        <pc:sldMkLst>
          <pc:docMk/>
          <pc:sldMk cId="2349099645" sldId="328"/>
        </pc:sldMkLst>
      </pc:sldChg>
      <pc:sldChg chg="modSp del mod">
        <pc:chgData name="NA R" userId="0258ab8af23c4ee5" providerId="LiveId" clId="{AC48DC85-CC44-4B60-A18E-9E4FB329653F}" dt="2025-12-23T13:27:57.758" v="429" actId="2696"/>
        <pc:sldMkLst>
          <pc:docMk/>
          <pc:sldMk cId="2683683588" sldId="333"/>
        </pc:sldMkLst>
        <pc:spChg chg="mod">
          <ac:chgData name="NA R" userId="0258ab8af23c4ee5" providerId="LiveId" clId="{AC48DC85-CC44-4B60-A18E-9E4FB329653F}" dt="2025-12-23T13:22:54.695" v="299" actId="20577"/>
          <ac:spMkLst>
            <pc:docMk/>
            <pc:sldMk cId="2683683588" sldId="333"/>
            <ac:spMk id="16" creationId="{CFE8DA90-BDF3-00D4-0485-3444C736F551}"/>
          </ac:spMkLst>
        </pc:spChg>
      </pc:sldChg>
      <pc:sldChg chg="modSp add del mod">
        <pc:chgData name="NA R" userId="0258ab8af23c4ee5" providerId="LiveId" clId="{AC48DC85-CC44-4B60-A18E-9E4FB329653F}" dt="2025-12-23T13:37:54.159" v="739" actId="47"/>
        <pc:sldMkLst>
          <pc:docMk/>
          <pc:sldMk cId="3812335976" sldId="333"/>
        </pc:sldMkLst>
        <pc:spChg chg="mod">
          <ac:chgData name="NA R" userId="0258ab8af23c4ee5" providerId="LiveId" clId="{AC48DC85-CC44-4B60-A18E-9E4FB329653F}" dt="2025-12-23T13:34:29.223" v="684" actId="255"/>
          <ac:spMkLst>
            <pc:docMk/>
            <pc:sldMk cId="3812335976" sldId="333"/>
            <ac:spMk id="6" creationId="{78EE6145-7206-2CFB-27F8-EABD3774DE6C}"/>
          </ac:spMkLst>
        </pc:spChg>
        <pc:spChg chg="mod">
          <ac:chgData name="NA R" userId="0258ab8af23c4ee5" providerId="LiveId" clId="{AC48DC85-CC44-4B60-A18E-9E4FB329653F}" dt="2025-12-23T13:34:17.517" v="680" actId="27636"/>
          <ac:spMkLst>
            <pc:docMk/>
            <pc:sldMk cId="3812335976" sldId="333"/>
            <ac:spMk id="8" creationId="{319A33F0-6897-72BC-1B49-61EC3980D99E}"/>
          </ac:spMkLst>
        </pc:spChg>
        <pc:spChg chg="mod">
          <ac:chgData name="NA R" userId="0258ab8af23c4ee5" providerId="LiveId" clId="{AC48DC85-CC44-4B60-A18E-9E4FB329653F}" dt="2025-12-23T13:36:16.939" v="717" actId="255"/>
          <ac:spMkLst>
            <pc:docMk/>
            <pc:sldMk cId="3812335976" sldId="333"/>
            <ac:spMk id="16" creationId="{CFE8DA90-BDF3-00D4-0485-3444C736F551}"/>
          </ac:spMkLst>
        </pc:spChg>
      </pc:sldChg>
      <pc:sldChg chg="modSp add del mod ord">
        <pc:chgData name="NA R" userId="0258ab8af23c4ee5" providerId="LiveId" clId="{AC48DC85-CC44-4B60-A18E-9E4FB329653F}" dt="2025-12-24T10:19:04.500" v="1107" actId="47"/>
        <pc:sldMkLst>
          <pc:docMk/>
          <pc:sldMk cId="2634723063" sldId="334"/>
        </pc:sldMkLst>
        <pc:spChg chg="mod">
          <ac:chgData name="NA R" userId="0258ab8af23c4ee5" providerId="LiveId" clId="{AC48DC85-CC44-4B60-A18E-9E4FB329653F}" dt="2025-12-23T13:38:03.485" v="742" actId="207"/>
          <ac:spMkLst>
            <pc:docMk/>
            <pc:sldMk cId="2634723063" sldId="334"/>
            <ac:spMk id="2" creationId="{D245EC64-5B48-1B3F-E850-9C8BDCE50653}"/>
          </ac:spMkLst>
        </pc:spChg>
        <pc:spChg chg="mod">
          <ac:chgData name="NA R" userId="0258ab8af23c4ee5" providerId="LiveId" clId="{AC48DC85-CC44-4B60-A18E-9E4FB329653F}" dt="2025-12-23T13:42:24.688" v="805" actId="6549"/>
          <ac:spMkLst>
            <pc:docMk/>
            <pc:sldMk cId="2634723063" sldId="334"/>
            <ac:spMk id="8" creationId="{319A33F0-6897-72BC-1B49-61EC3980D99E}"/>
          </ac:spMkLst>
        </pc:spChg>
        <pc:spChg chg="mod">
          <ac:chgData name="NA R" userId="0258ab8af23c4ee5" providerId="LiveId" clId="{AC48DC85-CC44-4B60-A18E-9E4FB329653F}" dt="2025-12-23T13:36:04.418" v="715" actId="27636"/>
          <ac:spMkLst>
            <pc:docMk/>
            <pc:sldMk cId="2634723063" sldId="334"/>
            <ac:spMk id="11" creationId="{8E32F4DF-9731-2A58-C0F6-8414521CBA19}"/>
          </ac:spMkLst>
        </pc:spChg>
        <pc:spChg chg="mod">
          <ac:chgData name="NA R" userId="0258ab8af23c4ee5" providerId="LiveId" clId="{AC48DC85-CC44-4B60-A18E-9E4FB329653F}" dt="2025-12-23T13:38:01.274" v="741" actId="207"/>
          <ac:spMkLst>
            <pc:docMk/>
            <pc:sldMk cId="2634723063" sldId="334"/>
            <ac:spMk id="17" creationId="{6FDAC4C7-5D44-B44E-9DF4-946E0ACB6485}"/>
          </ac:spMkLst>
        </pc:spChg>
      </pc:sldChg>
      <pc:sldChg chg="modSp del mod">
        <pc:chgData name="NA R" userId="0258ab8af23c4ee5" providerId="LiveId" clId="{AC48DC85-CC44-4B60-A18E-9E4FB329653F}" dt="2025-12-23T13:27:57.758" v="429" actId="2696"/>
        <pc:sldMkLst>
          <pc:docMk/>
          <pc:sldMk cId="3342897291" sldId="334"/>
        </pc:sldMkLst>
        <pc:spChg chg="mod">
          <ac:chgData name="NA R" userId="0258ab8af23c4ee5" providerId="LiveId" clId="{AC48DC85-CC44-4B60-A18E-9E4FB329653F}" dt="2025-12-23T13:23:04.801" v="306" actId="20577"/>
          <ac:spMkLst>
            <pc:docMk/>
            <pc:sldMk cId="3342897291" sldId="334"/>
            <ac:spMk id="2" creationId="{D245EC64-5B48-1B3F-E850-9C8BDCE50653}"/>
          </ac:spMkLst>
        </pc:spChg>
        <pc:spChg chg="mod">
          <ac:chgData name="NA R" userId="0258ab8af23c4ee5" providerId="LiveId" clId="{AC48DC85-CC44-4B60-A18E-9E4FB329653F}" dt="2025-12-23T13:27:32.732" v="428" actId="27636"/>
          <ac:spMkLst>
            <pc:docMk/>
            <pc:sldMk cId="3342897291" sldId="334"/>
            <ac:spMk id="8" creationId="{319A33F0-6897-72BC-1B49-61EC3980D99E}"/>
          </ac:spMkLst>
        </pc:spChg>
        <pc:spChg chg="mod">
          <ac:chgData name="NA R" userId="0258ab8af23c4ee5" providerId="LiveId" clId="{AC48DC85-CC44-4B60-A18E-9E4FB329653F}" dt="2025-12-23T13:27:32.732" v="427" actId="27636"/>
          <ac:spMkLst>
            <pc:docMk/>
            <pc:sldMk cId="3342897291" sldId="334"/>
            <ac:spMk id="11" creationId="{8E32F4DF-9731-2A58-C0F6-8414521CBA19}"/>
          </ac:spMkLst>
        </pc:spChg>
      </pc:sldChg>
      <pc:sldChg chg="modSp mod">
        <pc:chgData name="NA R" userId="0258ab8af23c4ee5" providerId="LiveId" clId="{AC48DC85-CC44-4B60-A18E-9E4FB329653F}" dt="2025-12-23T14:08:43.900" v="1074" actId="207"/>
        <pc:sldMkLst>
          <pc:docMk/>
          <pc:sldMk cId="3057606335" sldId="335"/>
        </pc:sldMkLst>
        <pc:graphicFrameChg chg="modGraphic">
          <ac:chgData name="NA R" userId="0258ab8af23c4ee5" providerId="LiveId" clId="{AC48DC85-CC44-4B60-A18E-9E4FB329653F}" dt="2025-12-23T14:08:43.900" v="1074" actId="207"/>
          <ac:graphicFrameMkLst>
            <pc:docMk/>
            <pc:sldMk cId="3057606335" sldId="335"/>
            <ac:graphicFrameMk id="9" creationId="{FC488443-69C3-24C9-E841-AB6C36276FA8}"/>
          </ac:graphicFrameMkLst>
        </pc:graphicFrameChg>
      </pc:sldChg>
      <pc:sldChg chg="del">
        <pc:chgData name="NA R" userId="0258ab8af23c4ee5" providerId="LiveId" clId="{AC48DC85-CC44-4B60-A18E-9E4FB329653F}" dt="2025-12-23T14:01:08.131" v="993" actId="47"/>
        <pc:sldMkLst>
          <pc:docMk/>
          <pc:sldMk cId="3390805545" sldId="336"/>
        </pc:sldMkLst>
      </pc:sldChg>
      <pc:sldChg chg="modSp mod">
        <pc:chgData name="NA R" userId="0258ab8af23c4ee5" providerId="LiveId" clId="{AC48DC85-CC44-4B60-A18E-9E4FB329653F}" dt="2025-12-23T13:51:23.027" v="908" actId="6549"/>
        <pc:sldMkLst>
          <pc:docMk/>
          <pc:sldMk cId="70542508" sldId="339"/>
        </pc:sldMkLst>
        <pc:spChg chg="mod">
          <ac:chgData name="NA R" userId="0258ab8af23c4ee5" providerId="LiveId" clId="{AC48DC85-CC44-4B60-A18E-9E4FB329653F}" dt="2025-12-23T13:51:23.027" v="908" actId="6549"/>
          <ac:spMkLst>
            <pc:docMk/>
            <pc:sldMk cId="70542508" sldId="339"/>
            <ac:spMk id="3" creationId="{543B5AC0-4521-5D9D-4ACC-F52B60D02B50}"/>
          </ac:spMkLst>
        </pc:spChg>
      </pc:sldChg>
      <pc:sldChg chg="modSp mod">
        <pc:chgData name="NA R" userId="0258ab8af23c4ee5" providerId="LiveId" clId="{AC48DC85-CC44-4B60-A18E-9E4FB329653F}" dt="2025-12-23T13:58:29.137" v="977" actId="113"/>
        <pc:sldMkLst>
          <pc:docMk/>
          <pc:sldMk cId="1349063739" sldId="344"/>
        </pc:sldMkLst>
        <pc:spChg chg="mod">
          <ac:chgData name="NA R" userId="0258ab8af23c4ee5" providerId="LiveId" clId="{AC48DC85-CC44-4B60-A18E-9E4FB329653F}" dt="2025-12-23T13:58:29.137" v="977" actId="113"/>
          <ac:spMkLst>
            <pc:docMk/>
            <pc:sldMk cId="1349063739" sldId="344"/>
            <ac:spMk id="2" creationId="{BA76383E-B7C8-3062-DF56-7ED4E63EB07C}"/>
          </ac:spMkLst>
        </pc:spChg>
        <pc:spChg chg="mod">
          <ac:chgData name="NA R" userId="0258ab8af23c4ee5" providerId="LiveId" clId="{AC48DC85-CC44-4B60-A18E-9E4FB329653F}" dt="2025-12-23T13:58:17.427" v="971" actId="6549"/>
          <ac:spMkLst>
            <pc:docMk/>
            <pc:sldMk cId="1349063739" sldId="344"/>
            <ac:spMk id="3" creationId="{543B5AC0-4521-5D9D-4ACC-F52B60D02B50}"/>
          </ac:spMkLst>
        </pc:spChg>
      </pc:sldChg>
      <pc:sldChg chg="modSp mod">
        <pc:chgData name="NA R" userId="0258ab8af23c4ee5" providerId="LiveId" clId="{AC48DC85-CC44-4B60-A18E-9E4FB329653F}" dt="2025-12-23T13:59:18.076" v="979" actId="207"/>
        <pc:sldMkLst>
          <pc:docMk/>
          <pc:sldMk cId="3724782703" sldId="345"/>
        </pc:sldMkLst>
        <pc:spChg chg="mod">
          <ac:chgData name="NA R" userId="0258ab8af23c4ee5" providerId="LiveId" clId="{AC48DC85-CC44-4B60-A18E-9E4FB329653F}" dt="2025-12-23T13:59:18.076" v="979" actId="207"/>
          <ac:spMkLst>
            <pc:docMk/>
            <pc:sldMk cId="3724782703" sldId="345"/>
            <ac:spMk id="3" creationId="{543B5AC0-4521-5D9D-4ACC-F52B60D02B50}"/>
          </ac:spMkLst>
        </pc:spChg>
      </pc:sldChg>
      <pc:sldChg chg="modSp mod">
        <pc:chgData name="NA R" userId="0258ab8af23c4ee5" providerId="LiveId" clId="{AC48DC85-CC44-4B60-A18E-9E4FB329653F}" dt="2025-12-23T14:02:20.540" v="999" actId="207"/>
        <pc:sldMkLst>
          <pc:docMk/>
          <pc:sldMk cId="1322550573" sldId="346"/>
        </pc:sldMkLst>
        <pc:spChg chg="mod">
          <ac:chgData name="NA R" userId="0258ab8af23c4ee5" providerId="LiveId" clId="{AC48DC85-CC44-4B60-A18E-9E4FB329653F}" dt="2025-12-23T14:02:20.540" v="999" actId="207"/>
          <ac:spMkLst>
            <pc:docMk/>
            <pc:sldMk cId="1322550573" sldId="346"/>
            <ac:spMk id="3" creationId="{543B5AC0-4521-5D9D-4ACC-F52B60D02B50}"/>
          </ac:spMkLst>
        </pc:spChg>
      </pc:sldChg>
      <pc:sldChg chg="modSp del mod">
        <pc:chgData name="NA R" userId="0258ab8af23c4ee5" providerId="LiveId" clId="{AC48DC85-CC44-4B60-A18E-9E4FB329653F}" dt="2025-12-24T10:19:38.335" v="1115" actId="47"/>
        <pc:sldMkLst>
          <pc:docMk/>
          <pc:sldMk cId="2206324655" sldId="348"/>
        </pc:sldMkLst>
        <pc:spChg chg="mod">
          <ac:chgData name="NA R" userId="0258ab8af23c4ee5" providerId="LiveId" clId="{AC48DC85-CC44-4B60-A18E-9E4FB329653F}" dt="2025-12-23T14:03:26.198" v="1007" actId="207"/>
          <ac:spMkLst>
            <pc:docMk/>
            <pc:sldMk cId="2206324655" sldId="348"/>
            <ac:spMk id="3" creationId="{543B5AC0-4521-5D9D-4ACC-F52B60D02B50}"/>
          </ac:spMkLst>
        </pc:spChg>
      </pc:sldChg>
      <pc:sldChg chg="del">
        <pc:chgData name="NA R" userId="0258ab8af23c4ee5" providerId="LiveId" clId="{AC48DC85-CC44-4B60-A18E-9E4FB329653F}" dt="2025-12-24T10:19:35.058" v="1114" actId="47"/>
        <pc:sldMkLst>
          <pc:docMk/>
          <pc:sldMk cId="902564857" sldId="349"/>
        </pc:sldMkLst>
      </pc:sldChg>
      <pc:sldChg chg="del">
        <pc:chgData name="NA R" userId="0258ab8af23c4ee5" providerId="LiveId" clId="{AC48DC85-CC44-4B60-A18E-9E4FB329653F}" dt="2025-12-23T14:03:16.831" v="1005" actId="47"/>
        <pc:sldMkLst>
          <pc:docMk/>
          <pc:sldMk cId="1452786212" sldId="351"/>
        </pc:sldMkLst>
      </pc:sldChg>
      <pc:sldChg chg="modSp mod">
        <pc:chgData name="NA R" userId="0258ab8af23c4ee5" providerId="LiveId" clId="{AC48DC85-CC44-4B60-A18E-9E4FB329653F}" dt="2025-12-24T08:01:11.402" v="1106" actId="113"/>
        <pc:sldMkLst>
          <pc:docMk/>
          <pc:sldMk cId="56563315" sldId="353"/>
        </pc:sldMkLst>
        <pc:spChg chg="mod">
          <ac:chgData name="NA R" userId="0258ab8af23c4ee5" providerId="LiveId" clId="{AC48DC85-CC44-4B60-A18E-9E4FB329653F}" dt="2025-12-24T08:01:11.402" v="1106" actId="113"/>
          <ac:spMkLst>
            <pc:docMk/>
            <pc:sldMk cId="56563315" sldId="353"/>
            <ac:spMk id="3" creationId="{543B5AC0-4521-5D9D-4ACC-F52B60D02B50}"/>
          </ac:spMkLst>
        </pc:spChg>
      </pc:sldChg>
      <pc:sldChg chg="del">
        <pc:chgData name="NA R" userId="0258ab8af23c4ee5" providerId="LiveId" clId="{AC48DC85-CC44-4B60-A18E-9E4FB329653F}" dt="2025-12-23T14:01:25.204" v="996" actId="47"/>
        <pc:sldMkLst>
          <pc:docMk/>
          <pc:sldMk cId="2481701388" sldId="354"/>
        </pc:sldMkLst>
      </pc:sldChg>
      <pc:sldChg chg="del">
        <pc:chgData name="NA R" userId="0258ab8af23c4ee5" providerId="LiveId" clId="{AC48DC85-CC44-4B60-A18E-9E4FB329653F}" dt="2025-12-23T12:22:13.569" v="9" actId="47"/>
        <pc:sldMkLst>
          <pc:docMk/>
          <pc:sldMk cId="213293243" sldId="355"/>
        </pc:sldMkLst>
      </pc:sldChg>
      <pc:sldChg chg="del">
        <pc:chgData name="NA R" userId="0258ab8af23c4ee5" providerId="LiveId" clId="{AC48DC85-CC44-4B60-A18E-9E4FB329653F}" dt="2025-12-23T12:24:11.363" v="25" actId="47"/>
        <pc:sldMkLst>
          <pc:docMk/>
          <pc:sldMk cId="1069822284" sldId="356"/>
        </pc:sldMkLst>
      </pc:sldChg>
      <pc:sldChg chg="del">
        <pc:chgData name="NA R" userId="0258ab8af23c4ee5" providerId="LiveId" clId="{AC48DC85-CC44-4B60-A18E-9E4FB329653F}" dt="2025-12-24T10:19:17.094" v="1109" actId="47"/>
        <pc:sldMkLst>
          <pc:docMk/>
          <pc:sldMk cId="2621149989" sldId="357"/>
        </pc:sldMkLst>
      </pc:sldChg>
      <pc:sldChg chg="del">
        <pc:chgData name="NA R" userId="0258ab8af23c4ee5" providerId="LiveId" clId="{AC48DC85-CC44-4B60-A18E-9E4FB329653F}" dt="2025-12-24T10:19:17.094" v="1109" actId="47"/>
        <pc:sldMkLst>
          <pc:docMk/>
          <pc:sldMk cId="1704115124" sldId="358"/>
        </pc:sldMkLst>
      </pc:sldChg>
      <pc:sldChg chg="modSp del mod">
        <pc:chgData name="NA R" userId="0258ab8af23c4ee5" providerId="LiveId" clId="{AC48DC85-CC44-4B60-A18E-9E4FB329653F}" dt="2025-12-24T10:19:17.094" v="1109" actId="47"/>
        <pc:sldMkLst>
          <pc:docMk/>
          <pc:sldMk cId="4071460249" sldId="359"/>
        </pc:sldMkLst>
        <pc:spChg chg="mod">
          <ac:chgData name="NA R" userId="0258ab8af23c4ee5" providerId="LiveId" clId="{AC48DC85-CC44-4B60-A18E-9E4FB329653F}" dt="2025-12-23T13:48:17.839" v="878" actId="20577"/>
          <ac:spMkLst>
            <pc:docMk/>
            <pc:sldMk cId="4071460249" sldId="359"/>
            <ac:spMk id="3" creationId="{40971BC7-65B9-8E2B-FBE5-16ADD7EC82F8}"/>
          </ac:spMkLst>
        </pc:spChg>
      </pc:sldChg>
      <pc:sldChg chg="modSp del">
        <pc:chgData name="NA R" userId="0258ab8af23c4ee5" providerId="LiveId" clId="{AC48DC85-CC44-4B60-A18E-9E4FB329653F}" dt="2025-12-24T10:19:17.094" v="1109" actId="47"/>
        <pc:sldMkLst>
          <pc:docMk/>
          <pc:sldMk cId="4291891226" sldId="360"/>
        </pc:sldMkLst>
        <pc:spChg chg="mod">
          <ac:chgData name="NA R" userId="0258ab8af23c4ee5" providerId="LiveId" clId="{AC48DC85-CC44-4B60-A18E-9E4FB329653F}" dt="2025-12-23T13:48:31.810" v="879"/>
          <ac:spMkLst>
            <pc:docMk/>
            <pc:sldMk cId="4291891226" sldId="360"/>
            <ac:spMk id="3" creationId="{40971BC7-65B9-8E2B-FBE5-16ADD7EC82F8}"/>
          </ac:spMkLst>
        </pc:spChg>
      </pc:sldChg>
      <pc:sldChg chg="modSp del">
        <pc:chgData name="NA R" userId="0258ab8af23c4ee5" providerId="LiveId" clId="{AC48DC85-CC44-4B60-A18E-9E4FB329653F}" dt="2025-12-24T10:19:17.094" v="1109" actId="47"/>
        <pc:sldMkLst>
          <pc:docMk/>
          <pc:sldMk cId="71992711" sldId="361"/>
        </pc:sldMkLst>
        <pc:spChg chg="mod">
          <ac:chgData name="NA R" userId="0258ab8af23c4ee5" providerId="LiveId" clId="{AC48DC85-CC44-4B60-A18E-9E4FB329653F}" dt="2025-12-23T13:48:42.962" v="880"/>
          <ac:spMkLst>
            <pc:docMk/>
            <pc:sldMk cId="71992711" sldId="361"/>
            <ac:spMk id="3" creationId="{40971BC7-65B9-8E2B-FBE5-16ADD7EC82F8}"/>
          </ac:spMkLst>
        </pc:spChg>
      </pc:sldChg>
      <pc:sldChg chg="modSp del mod">
        <pc:chgData name="NA R" userId="0258ab8af23c4ee5" providerId="LiveId" clId="{AC48DC85-CC44-4B60-A18E-9E4FB329653F}" dt="2025-12-24T10:19:17.094" v="1109" actId="47"/>
        <pc:sldMkLst>
          <pc:docMk/>
          <pc:sldMk cId="1874737516" sldId="362"/>
        </pc:sldMkLst>
        <pc:spChg chg="mod">
          <ac:chgData name="NA R" userId="0258ab8af23c4ee5" providerId="LiveId" clId="{AC48DC85-CC44-4B60-A18E-9E4FB329653F}" dt="2025-12-23T13:49:15.888" v="905" actId="20577"/>
          <ac:spMkLst>
            <pc:docMk/>
            <pc:sldMk cId="1874737516" sldId="362"/>
            <ac:spMk id="3" creationId="{40971BC7-65B9-8E2B-FBE5-16ADD7EC82F8}"/>
          </ac:spMkLst>
        </pc:spChg>
      </pc:sldChg>
      <pc:sldChg chg="modSp mod">
        <pc:chgData name="NA R" userId="0258ab8af23c4ee5" providerId="LiveId" clId="{AC48DC85-CC44-4B60-A18E-9E4FB329653F}" dt="2025-12-23T13:49:24.103" v="906"/>
        <pc:sldMkLst>
          <pc:docMk/>
          <pc:sldMk cId="813181066" sldId="363"/>
        </pc:sldMkLst>
        <pc:spChg chg="mod">
          <ac:chgData name="NA R" userId="0258ab8af23c4ee5" providerId="LiveId" clId="{AC48DC85-CC44-4B60-A18E-9E4FB329653F}" dt="2025-12-23T13:49:24.103" v="906"/>
          <ac:spMkLst>
            <pc:docMk/>
            <pc:sldMk cId="813181066" sldId="363"/>
            <ac:spMk id="3" creationId="{40971BC7-65B9-8E2B-FBE5-16ADD7EC82F8}"/>
          </ac:spMkLst>
        </pc:spChg>
      </pc:sldChg>
      <pc:sldChg chg="del">
        <pc:chgData name="NA R" userId="0258ab8af23c4ee5" providerId="LiveId" clId="{AC48DC85-CC44-4B60-A18E-9E4FB329653F}" dt="2025-12-23T14:01:22.789" v="995" actId="47"/>
        <pc:sldMkLst>
          <pc:docMk/>
          <pc:sldMk cId="1118834489" sldId="364"/>
        </pc:sldMkLst>
      </pc:sldChg>
      <pc:sldChg chg="del">
        <pc:chgData name="NA R" userId="0258ab8af23c4ee5" providerId="LiveId" clId="{AC48DC85-CC44-4B60-A18E-9E4FB329653F}" dt="2025-12-23T14:01:18.603" v="994" actId="47"/>
        <pc:sldMkLst>
          <pc:docMk/>
          <pc:sldMk cId="3698327092" sldId="365"/>
        </pc:sldMkLst>
      </pc:sldChg>
      <pc:sldChg chg="del">
        <pc:chgData name="NA R" userId="0258ab8af23c4ee5" providerId="LiveId" clId="{AC48DC85-CC44-4B60-A18E-9E4FB329653F}" dt="2025-12-23T14:01:00.521" v="986" actId="47"/>
        <pc:sldMkLst>
          <pc:docMk/>
          <pc:sldMk cId="2224700839" sldId="367"/>
        </pc:sldMkLst>
      </pc:sldChg>
      <pc:sldChg chg="modSp del mod">
        <pc:chgData name="NA R" userId="0258ab8af23c4ee5" providerId="LiveId" clId="{AC48DC85-CC44-4B60-A18E-9E4FB329653F}" dt="2025-12-24T10:19:17.094" v="1109" actId="47"/>
        <pc:sldMkLst>
          <pc:docMk/>
          <pc:sldMk cId="1981932258" sldId="368"/>
        </pc:sldMkLst>
        <pc:spChg chg="mod">
          <ac:chgData name="NA R" userId="0258ab8af23c4ee5" providerId="LiveId" clId="{AC48DC85-CC44-4B60-A18E-9E4FB329653F}" dt="2025-12-23T13:46:59.134" v="862" actId="313"/>
          <ac:spMkLst>
            <pc:docMk/>
            <pc:sldMk cId="1981932258" sldId="368"/>
            <ac:spMk id="3" creationId="{40971BC7-65B9-8E2B-FBE5-16ADD7EC82F8}"/>
          </ac:spMkLst>
        </pc:spChg>
      </pc:sldChg>
      <pc:sldChg chg="del">
        <pc:chgData name="NA R" userId="0258ab8af23c4ee5" providerId="LiveId" clId="{AC48DC85-CC44-4B60-A18E-9E4FB329653F}" dt="2025-12-23T14:01:01.502" v="987" actId="47"/>
        <pc:sldMkLst>
          <pc:docMk/>
          <pc:sldMk cId="138463670" sldId="369"/>
        </pc:sldMkLst>
      </pc:sldChg>
      <pc:sldChg chg="del">
        <pc:chgData name="NA R" userId="0258ab8af23c4ee5" providerId="LiveId" clId="{AC48DC85-CC44-4B60-A18E-9E4FB329653F}" dt="2025-12-23T14:01:02.238" v="988" actId="47"/>
        <pc:sldMkLst>
          <pc:docMk/>
          <pc:sldMk cId="1676233057" sldId="370"/>
        </pc:sldMkLst>
      </pc:sldChg>
      <pc:sldChg chg="del">
        <pc:chgData name="NA R" userId="0258ab8af23c4ee5" providerId="LiveId" clId="{AC48DC85-CC44-4B60-A18E-9E4FB329653F}" dt="2025-12-23T14:01:02.866" v="989" actId="47"/>
        <pc:sldMkLst>
          <pc:docMk/>
          <pc:sldMk cId="3961151378" sldId="371"/>
        </pc:sldMkLst>
      </pc:sldChg>
      <pc:sldChg chg="del">
        <pc:chgData name="NA R" userId="0258ab8af23c4ee5" providerId="LiveId" clId="{AC48DC85-CC44-4B60-A18E-9E4FB329653F}" dt="2025-12-23T14:01:03.931" v="990" actId="47"/>
        <pc:sldMkLst>
          <pc:docMk/>
          <pc:sldMk cId="1696129684" sldId="372"/>
        </pc:sldMkLst>
      </pc:sldChg>
      <pc:sldChg chg="del">
        <pc:chgData name="NA R" userId="0258ab8af23c4ee5" providerId="LiveId" clId="{AC48DC85-CC44-4B60-A18E-9E4FB329653F}" dt="2025-12-23T14:01:04.574" v="991" actId="47"/>
        <pc:sldMkLst>
          <pc:docMk/>
          <pc:sldMk cId="2188859156" sldId="373"/>
        </pc:sldMkLst>
      </pc:sldChg>
      <pc:sldChg chg="del">
        <pc:chgData name="NA R" userId="0258ab8af23c4ee5" providerId="LiveId" clId="{AC48DC85-CC44-4B60-A18E-9E4FB329653F}" dt="2025-12-23T14:01:07.143" v="992" actId="47"/>
        <pc:sldMkLst>
          <pc:docMk/>
          <pc:sldMk cId="3947248990" sldId="376"/>
        </pc:sldMkLst>
      </pc:sldChg>
      <pc:sldChg chg="modSp add mod">
        <pc:chgData name="NA R" userId="0258ab8af23c4ee5" providerId="LiveId" clId="{AC48DC85-CC44-4B60-A18E-9E4FB329653F}" dt="2025-12-23T13:32:40.839" v="637" actId="6549"/>
        <pc:sldMkLst>
          <pc:docMk/>
          <pc:sldMk cId="2744624362" sldId="378"/>
        </pc:sldMkLst>
        <pc:spChg chg="mod">
          <ac:chgData name="NA R" userId="0258ab8af23c4ee5" providerId="LiveId" clId="{AC48DC85-CC44-4B60-A18E-9E4FB329653F}" dt="2025-12-23T13:32:40.839" v="637" actId="6549"/>
          <ac:spMkLst>
            <pc:docMk/>
            <pc:sldMk cId="2744624362" sldId="378"/>
            <ac:spMk id="2" creationId="{98ADB207-BF0C-67DB-881B-14E381687E87}"/>
          </ac:spMkLst>
        </pc:spChg>
        <pc:graphicFrameChg chg="modGraphic">
          <ac:chgData name="NA R" userId="0258ab8af23c4ee5" providerId="LiveId" clId="{AC48DC85-CC44-4B60-A18E-9E4FB329653F}" dt="2025-12-23T13:11:06.028" v="42" actId="207"/>
          <ac:graphicFrameMkLst>
            <pc:docMk/>
            <pc:sldMk cId="2744624362" sldId="378"/>
            <ac:graphicFrameMk id="6" creationId="{3DCD1EA5-4EB6-7D42-EBDB-B160CF89795A}"/>
          </ac:graphicFrameMkLst>
        </pc:graphicFrameChg>
      </pc:sldChg>
      <pc:sldChg chg="add">
        <pc:chgData name="NA R" userId="0258ab8af23c4ee5" providerId="LiveId" clId="{AC48DC85-CC44-4B60-A18E-9E4FB329653F}" dt="2025-12-23T12:23:59.859" v="22"/>
        <pc:sldMkLst>
          <pc:docMk/>
          <pc:sldMk cId="1909299835" sldId="380"/>
        </pc:sldMkLst>
      </pc:sldChg>
      <pc:sldChg chg="add del">
        <pc:chgData name="NA R" userId="0258ab8af23c4ee5" providerId="LiveId" clId="{AC48DC85-CC44-4B60-A18E-9E4FB329653F}" dt="2025-12-23T12:24:21.949" v="28" actId="47"/>
        <pc:sldMkLst>
          <pc:docMk/>
          <pc:sldMk cId="113723451" sldId="390"/>
        </pc:sldMkLst>
      </pc:sldChg>
      <pc:sldChg chg="modSp add mod">
        <pc:chgData name="NA R" userId="0258ab8af23c4ee5" providerId="LiveId" clId="{AC48DC85-CC44-4B60-A18E-9E4FB329653F}" dt="2025-12-23T13:29:48.069" v="502" actId="20577"/>
        <pc:sldMkLst>
          <pc:docMk/>
          <pc:sldMk cId="2966173880" sldId="472"/>
        </pc:sldMkLst>
        <pc:spChg chg="mod">
          <ac:chgData name="NA R" userId="0258ab8af23c4ee5" providerId="LiveId" clId="{AC48DC85-CC44-4B60-A18E-9E4FB329653F}" dt="2025-12-23T13:29:48.069" v="502" actId="20577"/>
          <ac:spMkLst>
            <pc:docMk/>
            <pc:sldMk cId="2966173880" sldId="472"/>
            <ac:spMk id="6" creationId="{B93C85C0-D598-5C90-3EAA-C593DA113986}"/>
          </ac:spMkLst>
        </pc:spChg>
      </pc:sldChg>
      <pc:sldChg chg="modSp add del mod">
        <pc:chgData name="NA R" userId="0258ab8af23c4ee5" providerId="LiveId" clId="{AC48DC85-CC44-4B60-A18E-9E4FB329653F}" dt="2025-12-24T07:34:40.570" v="1102" actId="47"/>
        <pc:sldMkLst>
          <pc:docMk/>
          <pc:sldMk cId="1317253453" sldId="473"/>
        </pc:sldMkLst>
        <pc:spChg chg="mod">
          <ac:chgData name="NA R" userId="0258ab8af23c4ee5" providerId="LiveId" clId="{AC48DC85-CC44-4B60-A18E-9E4FB329653F}" dt="2025-12-23T13:33:02.662" v="639" actId="20577"/>
          <ac:spMkLst>
            <pc:docMk/>
            <pc:sldMk cId="1317253453" sldId="473"/>
            <ac:spMk id="3" creationId="{06EE3451-C42E-6589-80DC-166C09774A1B}"/>
          </ac:spMkLst>
        </pc:spChg>
      </pc:sldChg>
      <pc:sldChg chg="modSp add del mod">
        <pc:chgData name="NA R" userId="0258ab8af23c4ee5" providerId="LiveId" clId="{AC48DC85-CC44-4B60-A18E-9E4FB329653F}" dt="2025-12-23T13:15:06.141" v="102" actId="47"/>
        <pc:sldMkLst>
          <pc:docMk/>
          <pc:sldMk cId="2618152527" sldId="474"/>
        </pc:sldMkLst>
        <pc:spChg chg="mod">
          <ac:chgData name="NA R" userId="0258ab8af23c4ee5" providerId="LiveId" clId="{AC48DC85-CC44-4B60-A18E-9E4FB329653F}" dt="2025-12-23T13:14:44.650" v="95" actId="20577"/>
          <ac:spMkLst>
            <pc:docMk/>
            <pc:sldMk cId="2618152527" sldId="474"/>
            <ac:spMk id="2" creationId="{84E20C63-BBE1-3127-B9C6-867AA224A8EF}"/>
          </ac:spMkLst>
        </pc:spChg>
        <pc:spChg chg="mod">
          <ac:chgData name="NA R" userId="0258ab8af23c4ee5" providerId="LiveId" clId="{AC48DC85-CC44-4B60-A18E-9E4FB329653F}" dt="2025-12-23T13:15:02.532" v="101" actId="21"/>
          <ac:spMkLst>
            <pc:docMk/>
            <pc:sldMk cId="2618152527" sldId="474"/>
            <ac:spMk id="3" creationId="{688367F3-F87A-415A-5044-04FFE75A738D}"/>
          </ac:spMkLst>
        </pc:spChg>
      </pc:sldChg>
      <pc:sldChg chg="modSp add del mod">
        <pc:chgData name="NA R" userId="0258ab8af23c4ee5" providerId="LiveId" clId="{AC48DC85-CC44-4B60-A18E-9E4FB329653F}" dt="2025-12-24T10:19:11.037" v="1108" actId="47"/>
        <pc:sldMkLst>
          <pc:docMk/>
          <pc:sldMk cId="1149665305" sldId="475"/>
        </pc:sldMkLst>
        <pc:spChg chg="mod">
          <ac:chgData name="NA R" userId="0258ab8af23c4ee5" providerId="LiveId" clId="{AC48DC85-CC44-4B60-A18E-9E4FB329653F}" dt="2025-12-24T07:40:21.417" v="1105"/>
          <ac:spMkLst>
            <pc:docMk/>
            <pc:sldMk cId="1149665305" sldId="475"/>
            <ac:spMk id="2" creationId="{A2B9C16E-2205-5D0D-9A61-AE52133212DD}"/>
          </ac:spMkLst>
        </pc:spChg>
        <pc:spChg chg="mod">
          <ac:chgData name="NA R" userId="0258ab8af23c4ee5" providerId="LiveId" clId="{AC48DC85-CC44-4B60-A18E-9E4FB329653F}" dt="2025-12-23T13:26:36.931" v="395" actId="113"/>
          <ac:spMkLst>
            <pc:docMk/>
            <pc:sldMk cId="1149665305" sldId="475"/>
            <ac:spMk id="3" creationId="{795983DE-76E9-8EC6-2F62-E611E678A8AD}"/>
          </ac:spMkLst>
        </pc:spChg>
      </pc:sldChg>
      <pc:sldChg chg="modSp new del">
        <pc:chgData name="NA R" userId="0258ab8af23c4ee5" providerId="LiveId" clId="{AC48DC85-CC44-4B60-A18E-9E4FB329653F}" dt="2025-12-23T13:49:59.766" v="907" actId="47"/>
        <pc:sldMkLst>
          <pc:docMk/>
          <pc:sldMk cId="3219537143" sldId="476"/>
        </pc:sldMkLst>
        <pc:spChg chg="mod">
          <ac:chgData name="NA R" userId="0258ab8af23c4ee5" providerId="LiveId" clId="{AC48DC85-CC44-4B60-A18E-9E4FB329653F}" dt="2025-12-23T13:15:31.094" v="105"/>
          <ac:spMkLst>
            <pc:docMk/>
            <pc:sldMk cId="3219537143" sldId="476"/>
            <ac:spMk id="3" creationId="{7FD7552D-BE19-E26A-591F-0F56E0575A97}"/>
          </ac:spMkLst>
        </pc:spChg>
      </pc:sldChg>
      <pc:sldChg chg="modSp add del mod">
        <pc:chgData name="NA R" userId="0258ab8af23c4ee5" providerId="LiveId" clId="{AC48DC85-CC44-4B60-A18E-9E4FB329653F}" dt="2025-12-24T10:19:11.037" v="1108" actId="47"/>
        <pc:sldMkLst>
          <pc:docMk/>
          <pc:sldMk cId="3509457600" sldId="477"/>
        </pc:sldMkLst>
        <pc:spChg chg="mod">
          <ac:chgData name="NA R" userId="0258ab8af23c4ee5" providerId="LiveId" clId="{AC48DC85-CC44-4B60-A18E-9E4FB329653F}" dt="2025-12-23T13:26:40.473" v="396" actId="113"/>
          <ac:spMkLst>
            <pc:docMk/>
            <pc:sldMk cId="3509457600" sldId="477"/>
            <ac:spMk id="3" creationId="{301FC6C0-CDD7-68E7-8EAE-29CF670BEAFF}"/>
          </ac:spMkLst>
        </pc:spChg>
      </pc:sldChg>
      <pc:sldChg chg="modSp add del mod">
        <pc:chgData name="NA R" userId="0258ab8af23c4ee5" providerId="LiveId" clId="{AC48DC85-CC44-4B60-A18E-9E4FB329653F}" dt="2025-12-23T13:45:10.233" v="834" actId="47"/>
        <pc:sldMkLst>
          <pc:docMk/>
          <pc:sldMk cId="3024416355" sldId="478"/>
        </pc:sldMkLst>
        <pc:spChg chg="mod">
          <ac:chgData name="NA R" userId="0258ab8af23c4ee5" providerId="LiveId" clId="{AC48DC85-CC44-4B60-A18E-9E4FB329653F}" dt="2025-12-23T13:18:30.975" v="183" actId="207"/>
          <ac:spMkLst>
            <pc:docMk/>
            <pc:sldMk cId="3024416355" sldId="478"/>
            <ac:spMk id="2" creationId="{E7E41CDE-0012-8C69-F076-882FABD0F1B6}"/>
          </ac:spMkLst>
        </pc:spChg>
      </pc:sldChg>
      <pc:sldChg chg="modSp add del mod">
        <pc:chgData name="NA R" userId="0258ab8af23c4ee5" providerId="LiveId" clId="{AC48DC85-CC44-4B60-A18E-9E4FB329653F}" dt="2025-12-23T13:24:48.787" v="317" actId="47"/>
        <pc:sldMkLst>
          <pc:docMk/>
          <pc:sldMk cId="2201269692" sldId="479"/>
        </pc:sldMkLst>
        <pc:spChg chg="mod">
          <ac:chgData name="NA R" userId="0258ab8af23c4ee5" providerId="LiveId" clId="{AC48DC85-CC44-4B60-A18E-9E4FB329653F}" dt="2025-12-23T13:22:13.726" v="292" actId="6549"/>
          <ac:spMkLst>
            <pc:docMk/>
            <pc:sldMk cId="2201269692" sldId="479"/>
            <ac:spMk id="3" creationId="{DD8AE82B-9CE9-0E96-4B52-EF3AB1B93440}"/>
          </ac:spMkLst>
        </pc:spChg>
      </pc:sldChg>
      <pc:sldChg chg="modSp add del mod">
        <pc:chgData name="NA R" userId="0258ab8af23c4ee5" providerId="LiveId" clId="{AC48DC85-CC44-4B60-A18E-9E4FB329653F}" dt="2025-12-23T13:46:08.938" v="840" actId="47"/>
        <pc:sldMkLst>
          <pc:docMk/>
          <pc:sldMk cId="3743909354" sldId="480"/>
        </pc:sldMkLst>
        <pc:spChg chg="mod">
          <ac:chgData name="NA R" userId="0258ab8af23c4ee5" providerId="LiveId" clId="{AC48DC85-CC44-4B60-A18E-9E4FB329653F}" dt="2025-12-23T13:24:25.496" v="316" actId="20577"/>
          <ac:spMkLst>
            <pc:docMk/>
            <pc:sldMk cId="3743909354" sldId="480"/>
            <ac:spMk id="2" creationId="{EB02D012-1FAB-1CEB-D316-6F292B1558CA}"/>
          </ac:spMkLst>
        </pc:spChg>
      </pc:sldChg>
      <pc:sldChg chg="modSp add mod">
        <pc:chgData name="NA R" userId="0258ab8af23c4ee5" providerId="LiveId" clId="{AC48DC85-CC44-4B60-A18E-9E4FB329653F}" dt="2025-12-23T13:44:44.600" v="829" actId="948"/>
        <pc:sldMkLst>
          <pc:docMk/>
          <pc:sldMk cId="339218485" sldId="481"/>
        </pc:sldMkLst>
        <pc:spChg chg="mod">
          <ac:chgData name="NA R" userId="0258ab8af23c4ee5" providerId="LiveId" clId="{AC48DC85-CC44-4B60-A18E-9E4FB329653F}" dt="2025-12-23T13:44:44.600" v="829" actId="948"/>
          <ac:spMkLst>
            <pc:docMk/>
            <pc:sldMk cId="339218485" sldId="481"/>
            <ac:spMk id="3" creationId="{1F91D9CD-5BF3-6166-0D7C-B4CB61455F02}"/>
          </ac:spMkLst>
        </pc:spChg>
      </pc:sldChg>
      <pc:sldChg chg="modSp add del mod">
        <pc:chgData name="NA R" userId="0258ab8af23c4ee5" providerId="LiveId" clId="{AC48DC85-CC44-4B60-A18E-9E4FB329653F}" dt="2025-12-23T13:45:04.913" v="832" actId="47"/>
        <pc:sldMkLst>
          <pc:docMk/>
          <pc:sldMk cId="846221150" sldId="482"/>
        </pc:sldMkLst>
        <pc:spChg chg="mod">
          <ac:chgData name="NA R" userId="0258ab8af23c4ee5" providerId="LiveId" clId="{AC48DC85-CC44-4B60-A18E-9E4FB329653F}" dt="2025-12-23T13:38:42.391" v="749" actId="20577"/>
          <ac:spMkLst>
            <pc:docMk/>
            <pc:sldMk cId="846221150" sldId="482"/>
            <ac:spMk id="2" creationId="{89157987-1D76-1402-82E0-60004DAE6F6C}"/>
          </ac:spMkLst>
        </pc:spChg>
      </pc:sldChg>
      <pc:sldChg chg="addSp delSp modSp add mod ord chgLayout">
        <pc:chgData name="NA R" userId="0258ab8af23c4ee5" providerId="LiveId" clId="{AC48DC85-CC44-4B60-A18E-9E4FB329653F}" dt="2025-12-24T07:34:47.358" v="1104"/>
        <pc:sldMkLst>
          <pc:docMk/>
          <pc:sldMk cId="765790092" sldId="483"/>
        </pc:sldMkLst>
        <pc:spChg chg="mod ord">
          <ac:chgData name="NA R" userId="0258ab8af23c4ee5" providerId="LiveId" clId="{AC48DC85-CC44-4B60-A18E-9E4FB329653F}" dt="2025-12-23T13:31:02.372" v="563" actId="700"/>
          <ac:spMkLst>
            <pc:docMk/>
            <pc:sldMk cId="765790092" sldId="483"/>
            <ac:spMk id="2" creationId="{1E37F19E-B022-F6BE-6D16-79C7A344D469}"/>
          </ac:spMkLst>
        </pc:spChg>
        <pc:spChg chg="add mod ord">
          <ac:chgData name="NA R" userId="0258ab8af23c4ee5" providerId="LiveId" clId="{AC48DC85-CC44-4B60-A18E-9E4FB329653F}" dt="2025-12-24T07:26:31.294" v="1093" actId="20577"/>
          <ac:spMkLst>
            <pc:docMk/>
            <pc:sldMk cId="765790092" sldId="483"/>
            <ac:spMk id="3" creationId="{3CD7AB38-74DE-D491-3A5A-E942EEADA84E}"/>
          </ac:spMkLst>
        </pc:spChg>
        <pc:graphicFrameChg chg="del modGraphic">
          <ac:chgData name="NA R" userId="0258ab8af23c4ee5" providerId="LiveId" clId="{AC48DC85-CC44-4B60-A18E-9E4FB329653F}" dt="2025-12-23T13:30:59.218" v="562" actId="478"/>
          <ac:graphicFrameMkLst>
            <pc:docMk/>
            <pc:sldMk cId="765790092" sldId="483"/>
            <ac:graphicFrameMk id="6" creationId="{24B42BE9-24A2-9CD1-9683-7A7A442C859F}"/>
          </ac:graphicFrameMkLst>
        </pc:graphicFrameChg>
      </pc:sldChg>
      <pc:sldChg chg="addSp modSp add mod">
        <pc:chgData name="NA R" userId="0258ab8af23c4ee5" providerId="LiveId" clId="{AC48DC85-CC44-4B60-A18E-9E4FB329653F}" dt="2025-12-23T13:43:04.785" v="827" actId="14100"/>
        <pc:sldMkLst>
          <pc:docMk/>
          <pc:sldMk cId="1801466128" sldId="484"/>
        </pc:sldMkLst>
        <pc:spChg chg="mod">
          <ac:chgData name="NA R" userId="0258ab8af23c4ee5" providerId="LiveId" clId="{AC48DC85-CC44-4B60-A18E-9E4FB329653F}" dt="2025-12-23T13:42:59.333" v="826" actId="14100"/>
          <ac:spMkLst>
            <pc:docMk/>
            <pc:sldMk cId="1801466128" sldId="484"/>
            <ac:spMk id="2" creationId="{0CF28FE8-3FF0-45C7-755C-A5A3FEB71E8A}"/>
          </ac:spMkLst>
        </pc:spChg>
        <pc:spChg chg="add mod">
          <ac:chgData name="NA R" userId="0258ab8af23c4ee5" providerId="LiveId" clId="{AC48DC85-CC44-4B60-A18E-9E4FB329653F}" dt="2025-12-23T13:43:04.785" v="827" actId="14100"/>
          <ac:spMkLst>
            <pc:docMk/>
            <pc:sldMk cId="1801466128" sldId="484"/>
            <ac:spMk id="3" creationId="{D3668D74-54F8-2FA3-8227-313AA8EE188E}"/>
          </ac:spMkLst>
        </pc:spChg>
        <pc:spChg chg="mod">
          <ac:chgData name="NA R" userId="0258ab8af23c4ee5" providerId="LiveId" clId="{AC48DC85-CC44-4B60-A18E-9E4FB329653F}" dt="2025-12-23T13:39:56.331" v="752" actId="255"/>
          <ac:spMkLst>
            <pc:docMk/>
            <pc:sldMk cId="1801466128" sldId="484"/>
            <ac:spMk id="5" creationId="{ED72E4DA-C7E2-35C5-8F8D-ABBCF14EEDDE}"/>
          </ac:spMkLst>
        </pc:spChg>
        <pc:spChg chg="mod">
          <ac:chgData name="NA R" userId="0258ab8af23c4ee5" providerId="LiveId" clId="{AC48DC85-CC44-4B60-A18E-9E4FB329653F}" dt="2025-12-23T13:40:09.674" v="763" actId="255"/>
          <ac:spMkLst>
            <pc:docMk/>
            <pc:sldMk cId="1801466128" sldId="484"/>
            <ac:spMk id="7" creationId="{5C831402-6C1A-0F5A-CAE9-6C43830E5635}"/>
          </ac:spMkLst>
        </pc:spChg>
        <pc:spChg chg="mod">
          <ac:chgData name="NA R" userId="0258ab8af23c4ee5" providerId="LiveId" clId="{AC48DC85-CC44-4B60-A18E-9E4FB329653F}" dt="2025-12-23T13:41:14.769" v="792" actId="14100"/>
          <ac:spMkLst>
            <pc:docMk/>
            <pc:sldMk cId="1801466128" sldId="484"/>
            <ac:spMk id="8" creationId="{77A53F39-F649-943D-6D39-4A4E9DD5406C}"/>
          </ac:spMkLst>
        </pc:spChg>
        <pc:spChg chg="mod">
          <ac:chgData name="NA R" userId="0258ab8af23c4ee5" providerId="LiveId" clId="{AC48DC85-CC44-4B60-A18E-9E4FB329653F}" dt="2025-12-23T13:40:05.485" v="762" actId="27636"/>
          <ac:spMkLst>
            <pc:docMk/>
            <pc:sldMk cId="1801466128" sldId="484"/>
            <ac:spMk id="11" creationId="{A96625D2-C047-12B9-FCFA-EEB8E3DF9F72}"/>
          </ac:spMkLst>
        </pc:spChg>
        <pc:spChg chg="mod">
          <ac:chgData name="NA R" userId="0258ab8af23c4ee5" providerId="LiveId" clId="{AC48DC85-CC44-4B60-A18E-9E4FB329653F}" dt="2025-12-23T13:40:24.253" v="765" actId="207"/>
          <ac:spMkLst>
            <pc:docMk/>
            <pc:sldMk cId="1801466128" sldId="484"/>
            <ac:spMk id="17" creationId="{A922E176-EB82-1208-E41A-46A96064403F}"/>
          </ac:spMkLst>
        </pc:spChg>
      </pc:sldChg>
      <pc:sldChg chg="modSp add del mod">
        <pc:chgData name="NA R" userId="0258ab8af23c4ee5" providerId="LiveId" clId="{AC48DC85-CC44-4B60-A18E-9E4FB329653F}" dt="2025-12-23T13:38:49.437" v="750" actId="47"/>
        <pc:sldMkLst>
          <pc:docMk/>
          <pc:sldMk cId="2173622063" sldId="484"/>
        </pc:sldMkLst>
        <pc:spChg chg="mod">
          <ac:chgData name="NA R" userId="0258ab8af23c4ee5" providerId="LiveId" clId="{AC48DC85-CC44-4B60-A18E-9E4FB329653F}" dt="2025-12-23T13:38:26.937" v="744" actId="207"/>
          <ac:spMkLst>
            <pc:docMk/>
            <pc:sldMk cId="2173622063" sldId="484"/>
            <ac:spMk id="2" creationId="{9A195B12-1B0E-D098-828D-55C503CA0FB6}"/>
          </ac:spMkLst>
        </pc:spChg>
        <pc:spChg chg="mod">
          <ac:chgData name="NA R" userId="0258ab8af23c4ee5" providerId="LiveId" clId="{AC48DC85-CC44-4B60-A18E-9E4FB329653F}" dt="2025-12-23T13:38:24.521" v="743" actId="207"/>
          <ac:spMkLst>
            <pc:docMk/>
            <pc:sldMk cId="2173622063" sldId="484"/>
            <ac:spMk id="17" creationId="{B9210F1F-A1DD-D627-F3CD-E72DA16EEA0E}"/>
          </ac:spMkLst>
        </pc:spChg>
      </pc:sldChg>
      <pc:sldChg chg="modSp add del mod">
        <pc:chgData name="NA R" userId="0258ab8af23c4ee5" providerId="LiveId" clId="{AC48DC85-CC44-4B60-A18E-9E4FB329653F}" dt="2025-12-24T10:19:04.500" v="1107" actId="47"/>
        <pc:sldMkLst>
          <pc:docMk/>
          <pc:sldMk cId="1484260483" sldId="485"/>
        </pc:sldMkLst>
        <pc:spChg chg="mod">
          <ac:chgData name="NA R" userId="0258ab8af23c4ee5" providerId="LiveId" clId="{AC48DC85-CC44-4B60-A18E-9E4FB329653F}" dt="2025-12-23T13:42:10.325" v="798" actId="207"/>
          <ac:spMkLst>
            <pc:docMk/>
            <pc:sldMk cId="1484260483" sldId="485"/>
            <ac:spMk id="7" creationId="{DC1EC735-16C9-1D79-2DBE-E98B02F14D1C}"/>
          </ac:spMkLst>
        </pc:spChg>
        <pc:spChg chg="mod">
          <ac:chgData name="NA R" userId="0258ab8af23c4ee5" providerId="LiveId" clId="{AC48DC85-CC44-4B60-A18E-9E4FB329653F}" dt="2025-12-23T13:42:12.471" v="799" actId="207"/>
          <ac:spMkLst>
            <pc:docMk/>
            <pc:sldMk cId="1484260483" sldId="485"/>
            <ac:spMk id="8" creationId="{D3A88CA7-42F9-6482-8C25-8D150C9841E4}"/>
          </ac:spMkLst>
        </pc:spChg>
      </pc:sldChg>
      <pc:sldChg chg="modSp add del mod">
        <pc:chgData name="NA R" userId="0258ab8af23c4ee5" providerId="LiveId" clId="{AC48DC85-CC44-4B60-A18E-9E4FB329653F}" dt="2025-12-24T10:19:04.500" v="1107" actId="47"/>
        <pc:sldMkLst>
          <pc:docMk/>
          <pc:sldMk cId="1026500205" sldId="486"/>
        </pc:sldMkLst>
        <pc:spChg chg="mod">
          <ac:chgData name="NA R" userId="0258ab8af23c4ee5" providerId="LiveId" clId="{AC48DC85-CC44-4B60-A18E-9E4FB329653F}" dt="2025-12-23T13:45:24.960" v="836" actId="207"/>
          <ac:spMkLst>
            <pc:docMk/>
            <pc:sldMk cId="1026500205" sldId="486"/>
            <ac:spMk id="3" creationId="{A00EAD74-C4D3-14B7-6F8E-A7A2C423FF71}"/>
          </ac:spMkLst>
        </pc:spChg>
      </pc:sldChg>
      <pc:sldChg chg="modSp add mod">
        <pc:chgData name="NA R" userId="0258ab8af23c4ee5" providerId="LiveId" clId="{AC48DC85-CC44-4B60-A18E-9E4FB329653F}" dt="2025-12-23T13:45:16.640" v="835" actId="207"/>
        <pc:sldMkLst>
          <pc:docMk/>
          <pc:sldMk cId="1878697608" sldId="487"/>
        </pc:sldMkLst>
        <pc:spChg chg="mod">
          <ac:chgData name="NA R" userId="0258ab8af23c4ee5" providerId="LiveId" clId="{AC48DC85-CC44-4B60-A18E-9E4FB329653F}" dt="2025-12-23T13:45:16.640" v="835" actId="207"/>
          <ac:spMkLst>
            <pc:docMk/>
            <pc:sldMk cId="1878697608" sldId="487"/>
            <ac:spMk id="3" creationId="{3BBFBCCB-9ADC-C60C-52E8-CC19DEA0B293}"/>
          </ac:spMkLst>
        </pc:spChg>
      </pc:sldChg>
      <pc:sldChg chg="modSp add mod">
        <pc:chgData name="NA R" userId="0258ab8af23c4ee5" providerId="LiveId" clId="{AC48DC85-CC44-4B60-A18E-9E4FB329653F}" dt="2025-12-23T13:46:00.695" v="839" actId="207"/>
        <pc:sldMkLst>
          <pc:docMk/>
          <pc:sldMk cId="776974841" sldId="488"/>
        </pc:sldMkLst>
        <pc:spChg chg="mod">
          <ac:chgData name="NA R" userId="0258ab8af23c4ee5" providerId="LiveId" clId="{AC48DC85-CC44-4B60-A18E-9E4FB329653F}" dt="2025-12-23T13:46:00.695" v="839" actId="207"/>
          <ac:spMkLst>
            <pc:docMk/>
            <pc:sldMk cId="776974841" sldId="488"/>
            <ac:spMk id="3" creationId="{9306FD22-BE27-ABFB-97A5-396C38CA2EBA}"/>
          </ac:spMkLst>
        </pc:spChg>
      </pc:sldChg>
      <pc:sldChg chg="modSp add del mod">
        <pc:chgData name="NA R" userId="0258ab8af23c4ee5" providerId="LiveId" clId="{AC48DC85-CC44-4B60-A18E-9E4FB329653F}" dt="2025-12-24T10:19:24.034" v="1111" actId="47"/>
        <pc:sldMkLst>
          <pc:docMk/>
          <pc:sldMk cId="3173245178" sldId="489"/>
        </pc:sldMkLst>
        <pc:graphicFrameChg chg="modGraphic">
          <ac:chgData name="NA R" userId="0258ab8af23c4ee5" providerId="LiveId" clId="{AC48DC85-CC44-4B60-A18E-9E4FB329653F}" dt="2025-12-23T14:09:37.997" v="1084" actId="207"/>
          <ac:graphicFrameMkLst>
            <pc:docMk/>
            <pc:sldMk cId="3173245178" sldId="489"/>
            <ac:graphicFrameMk id="9" creationId="{365A91F7-E3B1-1CC7-E818-E3F6F9B207A1}"/>
          </ac:graphicFrameMkLst>
        </pc:graphicFrameChg>
      </pc:sldChg>
      <pc:sldChg chg="modSp add del mod">
        <pc:chgData name="NA R" userId="0258ab8af23c4ee5" providerId="LiveId" clId="{AC48DC85-CC44-4B60-A18E-9E4FB329653F}" dt="2025-12-24T10:19:26.756" v="1112" actId="47"/>
        <pc:sldMkLst>
          <pc:docMk/>
          <pc:sldMk cId="1712711986" sldId="490"/>
        </pc:sldMkLst>
        <pc:graphicFrameChg chg="modGraphic">
          <ac:chgData name="NA R" userId="0258ab8af23c4ee5" providerId="LiveId" clId="{AC48DC85-CC44-4B60-A18E-9E4FB329653F}" dt="2025-12-23T14:09:57.614" v="1086" actId="207"/>
          <ac:graphicFrameMkLst>
            <pc:docMk/>
            <pc:sldMk cId="1712711986" sldId="490"/>
            <ac:graphicFrameMk id="9" creationId="{5475012B-1679-85FF-7751-2B6874020AB6}"/>
          </ac:graphicFrameMkLst>
        </pc:graphicFrameChg>
      </pc:sldChg>
      <pc:sldChg chg="modSp add del mod">
        <pc:chgData name="NA R" userId="0258ab8af23c4ee5" providerId="LiveId" clId="{AC48DC85-CC44-4B60-A18E-9E4FB329653F}" dt="2025-12-24T10:19:28.980" v="1113" actId="47"/>
        <pc:sldMkLst>
          <pc:docMk/>
          <pc:sldMk cId="780044740" sldId="491"/>
        </pc:sldMkLst>
        <pc:graphicFrameChg chg="modGraphic">
          <ac:chgData name="NA R" userId="0258ab8af23c4ee5" providerId="LiveId" clId="{AC48DC85-CC44-4B60-A18E-9E4FB329653F}" dt="2025-12-23T14:10:06.349" v="1087" actId="207"/>
          <ac:graphicFrameMkLst>
            <pc:docMk/>
            <pc:sldMk cId="780044740" sldId="491"/>
            <ac:graphicFrameMk id="9" creationId="{195DC351-64F1-E97A-DBBA-622E26C42BAC}"/>
          </ac:graphicFrameMkLst>
        </pc:graphicFrameChg>
      </pc:sldChg>
      <pc:sldChg chg="add">
        <pc:chgData name="NA R" userId="0258ab8af23c4ee5" providerId="LiveId" clId="{AC48DC85-CC44-4B60-A18E-9E4FB329653F}" dt="2025-12-23T14:03:20.373" v="1006"/>
        <pc:sldMkLst>
          <pc:docMk/>
          <pc:sldMk cId="2958322195" sldId="492"/>
        </pc:sldMkLst>
      </pc:sldChg>
      <pc:sldChg chg="modSp add del mod">
        <pc:chgData name="NA R" userId="0258ab8af23c4ee5" providerId="LiveId" clId="{AC48DC85-CC44-4B60-A18E-9E4FB329653F}" dt="2025-12-24T10:19:41.907" v="1116" actId="47"/>
        <pc:sldMkLst>
          <pc:docMk/>
          <pc:sldMk cId="1286502254" sldId="493"/>
        </pc:sldMkLst>
        <pc:graphicFrameChg chg="modGraphic">
          <ac:chgData name="NA R" userId="0258ab8af23c4ee5" providerId="LiveId" clId="{AC48DC85-CC44-4B60-A18E-9E4FB329653F}" dt="2025-12-23T14:05:16.993" v="1009" actId="207"/>
          <ac:graphicFrameMkLst>
            <pc:docMk/>
            <pc:sldMk cId="1286502254" sldId="493"/>
            <ac:graphicFrameMk id="9" creationId="{F5F7C55F-4A25-22F4-02E9-1D59AF928C85}"/>
          </ac:graphicFrameMkLst>
        </pc:graphicFrameChg>
      </pc:sldChg>
      <pc:sldChg chg="modSp add mod">
        <pc:chgData name="NA R" userId="0258ab8af23c4ee5" providerId="LiveId" clId="{AC48DC85-CC44-4B60-A18E-9E4FB329653F}" dt="2025-12-23T14:06:31.209" v="1025" actId="6549"/>
        <pc:sldMkLst>
          <pc:docMk/>
          <pc:sldMk cId="3399378780" sldId="494"/>
        </pc:sldMkLst>
        <pc:spChg chg="mod">
          <ac:chgData name="NA R" userId="0258ab8af23c4ee5" providerId="LiveId" clId="{AC48DC85-CC44-4B60-A18E-9E4FB329653F}" dt="2025-12-23T14:06:31.209" v="1025" actId="6549"/>
          <ac:spMkLst>
            <pc:docMk/>
            <pc:sldMk cId="3399378780" sldId="494"/>
            <ac:spMk id="2" creationId="{A4D45679-014B-3E39-3670-AB286F9BEBB6}"/>
          </ac:spMkLst>
        </pc:spChg>
      </pc:sldChg>
      <pc:sldChg chg="add">
        <pc:chgData name="NA R" userId="0258ab8af23c4ee5" providerId="LiveId" clId="{AC48DC85-CC44-4B60-A18E-9E4FB329653F}" dt="2025-12-23T14:06:38.136" v="1026"/>
        <pc:sldMkLst>
          <pc:docMk/>
          <pc:sldMk cId="662981319" sldId="495"/>
        </pc:sldMkLst>
      </pc:sldChg>
      <pc:sldChg chg="modSp add del mod">
        <pc:chgData name="NA R" userId="0258ab8af23c4ee5" providerId="LiveId" clId="{AC48DC85-CC44-4B60-A18E-9E4FB329653F}" dt="2025-12-24T10:19:21.342" v="1110" actId="47"/>
        <pc:sldMkLst>
          <pc:docMk/>
          <pc:sldMk cId="383109010" sldId="496"/>
        </pc:sldMkLst>
        <pc:graphicFrameChg chg="modGraphic">
          <ac:chgData name="NA R" userId="0258ab8af23c4ee5" providerId="LiveId" clId="{AC48DC85-CC44-4B60-A18E-9E4FB329653F}" dt="2025-12-23T14:09:06.354" v="1081" actId="207"/>
          <ac:graphicFrameMkLst>
            <pc:docMk/>
            <pc:sldMk cId="383109010" sldId="496"/>
            <ac:graphicFrameMk id="9" creationId="{1FD533A9-12EF-DFE5-DED0-621220760BAF}"/>
          </ac:graphicFrameMkLst>
        </pc:graphicFrameChg>
      </pc:sldChg>
      <pc:sldChg chg="modSp add mod">
        <pc:chgData name="NA R" userId="0258ab8af23c4ee5" providerId="LiveId" clId="{AC48DC85-CC44-4B60-A18E-9E4FB329653F}" dt="2025-12-24T07:26:52.211" v="1101" actId="207"/>
        <pc:sldMkLst>
          <pc:docMk/>
          <pc:sldMk cId="884794282" sldId="497"/>
        </pc:sldMkLst>
        <pc:spChg chg="mod">
          <ac:chgData name="NA R" userId="0258ab8af23c4ee5" providerId="LiveId" clId="{AC48DC85-CC44-4B60-A18E-9E4FB329653F}" dt="2025-12-24T07:26:52.211" v="1101" actId="207"/>
          <ac:spMkLst>
            <pc:docMk/>
            <pc:sldMk cId="884794282" sldId="497"/>
            <ac:spMk id="3" creationId="{28C3F50F-740E-BBA3-9C84-F6EE61126E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130F1-3A2B-4EB4-83A3-B397C93933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6946F-38BD-4D68-9B87-92BCF08B223B}">
      <dgm:prSet phldrT="[Текст]" custT="1"/>
      <dgm:spPr>
        <a:solidFill>
          <a:srgbClr val="C44B98"/>
        </a:solidFill>
      </dgm:spPr>
      <dgm:t>
        <a:bodyPr/>
        <a:lstStyle/>
        <a:p>
          <a:r>
            <a:rPr lang="ru-RU" sz="2800" b="1" dirty="0">
              <a:solidFill>
                <a:schemeClr val="tx1">
                  <a:lumMod val="95000"/>
                  <a:lumOff val="5000"/>
                </a:schemeClr>
              </a:solidFill>
            </a:rPr>
            <a:t>Ключевые результаты</a:t>
          </a:r>
        </a:p>
      </dgm:t>
    </dgm:pt>
    <dgm:pt modelId="{96F61807-8724-43A8-BF75-9E217B5277F2}" type="parTrans" cxnId="{1C0476EA-829A-469B-BE6F-D33F49B031D6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F347BA-83FD-4DD4-9C96-4194339EA93B}" type="sibTrans" cxnId="{1C0476EA-829A-469B-BE6F-D33F49B031D6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7F53CB-37BF-4110-9208-8F14887B2096}">
      <dgm:prSet phldrT="[Текст]" custT="1"/>
      <dgm:spPr>
        <a:solidFill>
          <a:srgbClr val="69CA55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Интерпретация</a:t>
          </a:r>
        </a:p>
      </dgm:t>
    </dgm:pt>
    <dgm:pt modelId="{87906A73-7052-4369-9E27-768BA6BF97FF}" type="parTrans" cxnId="{99649211-731B-4192-B214-82D048DD3DEE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7FB88F-6100-4340-8258-6DF56E1B7993}" type="sibTrans" cxnId="{99649211-731B-4192-B214-82D048DD3DEE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CC3002-771C-4A11-861A-6C1816726CF3}">
      <dgm:prSet phldrT="[Текст]" custT="1"/>
      <dgm:spPr>
        <a:solidFill>
          <a:srgbClr val="A1CEE7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Помещение в контекст</a:t>
          </a:r>
        </a:p>
      </dgm:t>
    </dgm:pt>
    <dgm:pt modelId="{3810CAE4-9098-409E-9B40-E7AFFD0C5B37}" type="parTrans" cxnId="{D7FFDAEF-B388-4BFA-8D10-EEB7C75AAFE8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06CEEEB-762C-489F-86CF-80791434C766}" type="sibTrans" cxnId="{D7FFDAEF-B388-4BFA-8D10-EEB7C75AAFE8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22FB99-5207-445A-998B-0B8FF127A039}">
      <dgm:prSet custT="1"/>
      <dgm:spPr>
        <a:solidFill>
          <a:srgbClr val="ECDE9B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Ограничения</a:t>
          </a:r>
        </a:p>
      </dgm:t>
    </dgm:pt>
    <dgm:pt modelId="{7996E781-F36C-4342-953E-1282D6C69010}" type="parTrans" cxnId="{BD2B8386-4159-4A8D-A453-BF63B77C110B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94ABFF-33BD-4653-9241-4CF81F0EB221}" type="sibTrans" cxnId="{BD2B8386-4159-4A8D-A453-BF63B77C110B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ABF3F43-4A0A-4F2C-9564-4721C6E0D7FC}">
      <dgm:prSet custT="1"/>
      <dgm:spPr>
        <a:solidFill>
          <a:srgbClr val="ECDE9B"/>
        </a:solidFill>
      </dgm:spPr>
      <dgm:t>
        <a:bodyPr/>
        <a:lstStyle/>
        <a:p>
          <a:r>
            <a:rPr lang="ru-RU" sz="2800" b="1" dirty="0">
              <a:solidFill>
                <a:schemeClr val="tx1"/>
              </a:solidFill>
            </a:rPr>
            <a:t>Рекомендации</a:t>
          </a:r>
        </a:p>
      </dgm:t>
    </dgm:pt>
    <dgm:pt modelId="{F9EBE90A-3D24-4DD4-B111-ECEC0FDF6A2A}" type="parTrans" cxnId="{2678EA03-7C78-4C03-B398-C7236BB9E3BF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51DA3C-BCF2-49C9-8C14-714483B1339A}" type="sibTrans" cxnId="{2678EA03-7C78-4C03-B398-C7236BB9E3BF}">
      <dgm:prSet/>
      <dgm:spPr/>
      <dgm:t>
        <a:bodyPr/>
        <a:lstStyle/>
        <a:p>
          <a:endParaRPr lang="ru-RU" sz="28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F2C07AC-D580-408A-9C31-47DC7732E667}" type="pres">
      <dgm:prSet presAssocID="{57D130F1-3A2B-4EB4-83A3-B397C93933CB}" presName="linear" presStyleCnt="0">
        <dgm:presLayoutVars>
          <dgm:dir/>
          <dgm:animLvl val="lvl"/>
          <dgm:resizeHandles val="exact"/>
        </dgm:presLayoutVars>
      </dgm:prSet>
      <dgm:spPr/>
    </dgm:pt>
    <dgm:pt modelId="{0A2DC467-4144-4B79-B52C-6C3FF9E113E5}" type="pres">
      <dgm:prSet presAssocID="{CEF6946F-38BD-4D68-9B87-92BCF08B223B}" presName="parentLin" presStyleCnt="0"/>
      <dgm:spPr/>
    </dgm:pt>
    <dgm:pt modelId="{219D31D3-49B8-44AF-9674-827890698D38}" type="pres">
      <dgm:prSet presAssocID="{CEF6946F-38BD-4D68-9B87-92BCF08B223B}" presName="parentLeftMargin" presStyleLbl="node1" presStyleIdx="0" presStyleCnt="5"/>
      <dgm:spPr/>
    </dgm:pt>
    <dgm:pt modelId="{7199E8A5-D522-441B-A887-373D69419903}" type="pres">
      <dgm:prSet presAssocID="{CEF6946F-38BD-4D68-9B87-92BCF08B22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77D4328-5A6C-41C4-9785-FC90AC2524D1}" type="pres">
      <dgm:prSet presAssocID="{CEF6946F-38BD-4D68-9B87-92BCF08B223B}" presName="negativeSpace" presStyleCnt="0"/>
      <dgm:spPr/>
    </dgm:pt>
    <dgm:pt modelId="{D977FBCE-C53E-47A8-89A9-C995F030244C}" type="pres">
      <dgm:prSet presAssocID="{CEF6946F-38BD-4D68-9B87-92BCF08B223B}" presName="childText" presStyleLbl="conFgAcc1" presStyleIdx="0" presStyleCnt="5">
        <dgm:presLayoutVars>
          <dgm:bulletEnabled val="1"/>
        </dgm:presLayoutVars>
      </dgm:prSet>
      <dgm:spPr/>
    </dgm:pt>
    <dgm:pt modelId="{439EBF5B-503F-4AC2-B590-6DB3840AD70D}" type="pres">
      <dgm:prSet presAssocID="{23F347BA-83FD-4DD4-9C96-4194339EA93B}" presName="spaceBetweenRectangles" presStyleCnt="0"/>
      <dgm:spPr/>
    </dgm:pt>
    <dgm:pt modelId="{FA1D7A2E-9469-4723-B2CB-3CFF12F61654}" type="pres">
      <dgm:prSet presAssocID="{257F53CB-37BF-4110-9208-8F14887B2096}" presName="parentLin" presStyleCnt="0"/>
      <dgm:spPr/>
    </dgm:pt>
    <dgm:pt modelId="{A7031F44-27B0-4574-A10D-5EABB8E0E0B6}" type="pres">
      <dgm:prSet presAssocID="{257F53CB-37BF-4110-9208-8F14887B2096}" presName="parentLeftMargin" presStyleLbl="node1" presStyleIdx="0" presStyleCnt="5"/>
      <dgm:spPr/>
    </dgm:pt>
    <dgm:pt modelId="{EC88F105-FB35-410E-A042-96380A214FB4}" type="pres">
      <dgm:prSet presAssocID="{257F53CB-37BF-4110-9208-8F14887B209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1010BE-8E98-43A3-B28A-54B3E2AC4D1B}" type="pres">
      <dgm:prSet presAssocID="{257F53CB-37BF-4110-9208-8F14887B2096}" presName="negativeSpace" presStyleCnt="0"/>
      <dgm:spPr/>
    </dgm:pt>
    <dgm:pt modelId="{E4260613-B7DC-4E03-80B9-1B45FCD859BC}" type="pres">
      <dgm:prSet presAssocID="{257F53CB-37BF-4110-9208-8F14887B2096}" presName="childText" presStyleLbl="conFgAcc1" presStyleIdx="1" presStyleCnt="5">
        <dgm:presLayoutVars>
          <dgm:bulletEnabled val="1"/>
        </dgm:presLayoutVars>
      </dgm:prSet>
      <dgm:spPr/>
    </dgm:pt>
    <dgm:pt modelId="{2F64D5CD-7DBB-4EFB-9009-83EC0598EAA7}" type="pres">
      <dgm:prSet presAssocID="{C27FB88F-6100-4340-8258-6DF56E1B7993}" presName="spaceBetweenRectangles" presStyleCnt="0"/>
      <dgm:spPr/>
    </dgm:pt>
    <dgm:pt modelId="{2C692ED8-3AE5-4178-ABDD-E50E5AB84063}" type="pres">
      <dgm:prSet presAssocID="{08CC3002-771C-4A11-861A-6C1816726CF3}" presName="parentLin" presStyleCnt="0"/>
      <dgm:spPr/>
    </dgm:pt>
    <dgm:pt modelId="{602A5856-1F52-4B7A-955B-14E3995FF1C1}" type="pres">
      <dgm:prSet presAssocID="{08CC3002-771C-4A11-861A-6C1816726CF3}" presName="parentLeftMargin" presStyleLbl="node1" presStyleIdx="1" presStyleCnt="5"/>
      <dgm:spPr/>
    </dgm:pt>
    <dgm:pt modelId="{D89E0AAE-6BCB-4760-AB1E-0AB73667F204}" type="pres">
      <dgm:prSet presAssocID="{08CC3002-771C-4A11-861A-6C1816726CF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AF7F81-8E5A-4B94-B5EE-CDEEB99CBE49}" type="pres">
      <dgm:prSet presAssocID="{08CC3002-771C-4A11-861A-6C1816726CF3}" presName="negativeSpace" presStyleCnt="0"/>
      <dgm:spPr/>
    </dgm:pt>
    <dgm:pt modelId="{15D654B7-D797-4115-9D88-45FE5F32ADA5}" type="pres">
      <dgm:prSet presAssocID="{08CC3002-771C-4A11-861A-6C1816726CF3}" presName="childText" presStyleLbl="conFgAcc1" presStyleIdx="2" presStyleCnt="5">
        <dgm:presLayoutVars>
          <dgm:bulletEnabled val="1"/>
        </dgm:presLayoutVars>
      </dgm:prSet>
      <dgm:spPr/>
    </dgm:pt>
    <dgm:pt modelId="{0E922CE8-533C-49CC-8E67-9E9DE302DE94}" type="pres">
      <dgm:prSet presAssocID="{406CEEEB-762C-489F-86CF-80791434C766}" presName="spaceBetweenRectangles" presStyleCnt="0"/>
      <dgm:spPr/>
    </dgm:pt>
    <dgm:pt modelId="{9B502F9C-E34F-40FF-9DEF-B6CB8AD2FDEB}" type="pres">
      <dgm:prSet presAssocID="{6022FB99-5207-445A-998B-0B8FF127A039}" presName="parentLin" presStyleCnt="0"/>
      <dgm:spPr/>
    </dgm:pt>
    <dgm:pt modelId="{C6F5A43D-39E8-4C46-9093-6AC73E852D7B}" type="pres">
      <dgm:prSet presAssocID="{6022FB99-5207-445A-998B-0B8FF127A039}" presName="parentLeftMargin" presStyleLbl="node1" presStyleIdx="2" presStyleCnt="5"/>
      <dgm:spPr/>
    </dgm:pt>
    <dgm:pt modelId="{003742B1-C59D-44D9-802B-86734B7DDFF8}" type="pres">
      <dgm:prSet presAssocID="{6022FB99-5207-445A-998B-0B8FF127A0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7D8C392-FC29-4539-84A8-0D36F49136FF}" type="pres">
      <dgm:prSet presAssocID="{6022FB99-5207-445A-998B-0B8FF127A039}" presName="negativeSpace" presStyleCnt="0"/>
      <dgm:spPr/>
    </dgm:pt>
    <dgm:pt modelId="{8DF58E6C-1D9D-410C-A706-9C5B625B54F3}" type="pres">
      <dgm:prSet presAssocID="{6022FB99-5207-445A-998B-0B8FF127A039}" presName="childText" presStyleLbl="conFgAcc1" presStyleIdx="3" presStyleCnt="5">
        <dgm:presLayoutVars>
          <dgm:bulletEnabled val="1"/>
        </dgm:presLayoutVars>
      </dgm:prSet>
      <dgm:spPr/>
    </dgm:pt>
    <dgm:pt modelId="{603F680C-1C05-4A6A-BE03-3FC3366B1EF1}" type="pres">
      <dgm:prSet presAssocID="{B494ABFF-33BD-4653-9241-4CF81F0EB221}" presName="spaceBetweenRectangles" presStyleCnt="0"/>
      <dgm:spPr/>
    </dgm:pt>
    <dgm:pt modelId="{CF79506F-C783-4959-A445-CF6448DB0EB5}" type="pres">
      <dgm:prSet presAssocID="{1ABF3F43-4A0A-4F2C-9564-4721C6E0D7FC}" presName="parentLin" presStyleCnt="0"/>
      <dgm:spPr/>
    </dgm:pt>
    <dgm:pt modelId="{20C86C59-CFBA-4327-A899-06A791BF5930}" type="pres">
      <dgm:prSet presAssocID="{1ABF3F43-4A0A-4F2C-9564-4721C6E0D7FC}" presName="parentLeftMargin" presStyleLbl="node1" presStyleIdx="3" presStyleCnt="5"/>
      <dgm:spPr/>
    </dgm:pt>
    <dgm:pt modelId="{2075DCB3-BBF2-458F-AB31-8242558CD0C5}" type="pres">
      <dgm:prSet presAssocID="{1ABF3F43-4A0A-4F2C-9564-4721C6E0D7F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7B82336-5DBB-4175-90CA-7CBE20F3C1AD}" type="pres">
      <dgm:prSet presAssocID="{1ABF3F43-4A0A-4F2C-9564-4721C6E0D7FC}" presName="negativeSpace" presStyleCnt="0"/>
      <dgm:spPr/>
    </dgm:pt>
    <dgm:pt modelId="{A4159560-7CAC-469A-B17C-4F53160D7DE6}" type="pres">
      <dgm:prSet presAssocID="{1ABF3F43-4A0A-4F2C-9564-4721C6E0D7F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678EA03-7C78-4C03-B398-C7236BB9E3BF}" srcId="{57D130F1-3A2B-4EB4-83A3-B397C93933CB}" destId="{1ABF3F43-4A0A-4F2C-9564-4721C6E0D7FC}" srcOrd="4" destOrd="0" parTransId="{F9EBE90A-3D24-4DD4-B111-ECEC0FDF6A2A}" sibTransId="{6651DA3C-BCF2-49C9-8C14-714483B1339A}"/>
    <dgm:cxn modelId="{99649211-731B-4192-B214-82D048DD3DEE}" srcId="{57D130F1-3A2B-4EB4-83A3-B397C93933CB}" destId="{257F53CB-37BF-4110-9208-8F14887B2096}" srcOrd="1" destOrd="0" parTransId="{87906A73-7052-4369-9E27-768BA6BF97FF}" sibTransId="{C27FB88F-6100-4340-8258-6DF56E1B7993}"/>
    <dgm:cxn modelId="{C84DDF28-F00E-40A1-9081-96E9DBDAC4FE}" type="presOf" srcId="{1ABF3F43-4A0A-4F2C-9564-4721C6E0D7FC}" destId="{2075DCB3-BBF2-458F-AB31-8242558CD0C5}" srcOrd="1" destOrd="0" presId="urn:microsoft.com/office/officeart/2005/8/layout/list1"/>
    <dgm:cxn modelId="{09EFC65C-2840-405C-8CAC-34FF22E83348}" type="presOf" srcId="{08CC3002-771C-4A11-861A-6C1816726CF3}" destId="{602A5856-1F52-4B7A-955B-14E3995FF1C1}" srcOrd="0" destOrd="0" presId="urn:microsoft.com/office/officeart/2005/8/layout/list1"/>
    <dgm:cxn modelId="{959B0667-2BF2-4885-A9C1-788065380920}" type="presOf" srcId="{6022FB99-5207-445A-998B-0B8FF127A039}" destId="{C6F5A43D-39E8-4C46-9093-6AC73E852D7B}" srcOrd="0" destOrd="0" presId="urn:microsoft.com/office/officeart/2005/8/layout/list1"/>
    <dgm:cxn modelId="{BD2B8386-4159-4A8D-A453-BF63B77C110B}" srcId="{57D130F1-3A2B-4EB4-83A3-B397C93933CB}" destId="{6022FB99-5207-445A-998B-0B8FF127A039}" srcOrd="3" destOrd="0" parTransId="{7996E781-F36C-4342-953E-1282D6C69010}" sibTransId="{B494ABFF-33BD-4653-9241-4CF81F0EB221}"/>
    <dgm:cxn modelId="{D5CABCC3-2D46-4318-9F40-CC0AA894F6D7}" type="presOf" srcId="{08CC3002-771C-4A11-861A-6C1816726CF3}" destId="{D89E0AAE-6BCB-4760-AB1E-0AB73667F204}" srcOrd="1" destOrd="0" presId="urn:microsoft.com/office/officeart/2005/8/layout/list1"/>
    <dgm:cxn modelId="{9B43EAC5-23A6-45B6-A693-7BA40E0F64EA}" type="presOf" srcId="{57D130F1-3A2B-4EB4-83A3-B397C93933CB}" destId="{EF2C07AC-D580-408A-9C31-47DC7732E667}" srcOrd="0" destOrd="0" presId="urn:microsoft.com/office/officeart/2005/8/layout/list1"/>
    <dgm:cxn modelId="{6E71ACC6-F05D-4939-AA12-9EAAE24A1896}" type="presOf" srcId="{257F53CB-37BF-4110-9208-8F14887B2096}" destId="{A7031F44-27B0-4574-A10D-5EABB8E0E0B6}" srcOrd="0" destOrd="0" presId="urn:microsoft.com/office/officeart/2005/8/layout/list1"/>
    <dgm:cxn modelId="{73A909C8-262A-41E8-8C04-D7D358660C0F}" type="presOf" srcId="{6022FB99-5207-445A-998B-0B8FF127A039}" destId="{003742B1-C59D-44D9-802B-86734B7DDFF8}" srcOrd="1" destOrd="0" presId="urn:microsoft.com/office/officeart/2005/8/layout/list1"/>
    <dgm:cxn modelId="{6DFD40D5-8F22-4F41-B58A-6300FD50952E}" type="presOf" srcId="{257F53CB-37BF-4110-9208-8F14887B2096}" destId="{EC88F105-FB35-410E-A042-96380A214FB4}" srcOrd="1" destOrd="0" presId="urn:microsoft.com/office/officeart/2005/8/layout/list1"/>
    <dgm:cxn modelId="{670BF9D5-4EEB-42BF-87F1-817DE6149B1C}" type="presOf" srcId="{CEF6946F-38BD-4D68-9B87-92BCF08B223B}" destId="{219D31D3-49B8-44AF-9674-827890698D38}" srcOrd="0" destOrd="0" presId="urn:microsoft.com/office/officeart/2005/8/layout/list1"/>
    <dgm:cxn modelId="{F03909DE-29F6-4563-9AE8-4EAF3A42089D}" type="presOf" srcId="{CEF6946F-38BD-4D68-9B87-92BCF08B223B}" destId="{7199E8A5-D522-441B-A887-373D69419903}" srcOrd="1" destOrd="0" presId="urn:microsoft.com/office/officeart/2005/8/layout/list1"/>
    <dgm:cxn modelId="{1C0476EA-829A-469B-BE6F-D33F49B031D6}" srcId="{57D130F1-3A2B-4EB4-83A3-B397C93933CB}" destId="{CEF6946F-38BD-4D68-9B87-92BCF08B223B}" srcOrd="0" destOrd="0" parTransId="{96F61807-8724-43A8-BF75-9E217B5277F2}" sibTransId="{23F347BA-83FD-4DD4-9C96-4194339EA93B}"/>
    <dgm:cxn modelId="{D7FFDAEF-B388-4BFA-8D10-EEB7C75AAFE8}" srcId="{57D130F1-3A2B-4EB4-83A3-B397C93933CB}" destId="{08CC3002-771C-4A11-861A-6C1816726CF3}" srcOrd="2" destOrd="0" parTransId="{3810CAE4-9098-409E-9B40-E7AFFD0C5B37}" sibTransId="{406CEEEB-762C-489F-86CF-80791434C766}"/>
    <dgm:cxn modelId="{F07CFEF0-1C29-42D4-94F3-0395DD50DA9A}" type="presOf" srcId="{1ABF3F43-4A0A-4F2C-9564-4721C6E0D7FC}" destId="{20C86C59-CFBA-4327-A899-06A791BF5930}" srcOrd="0" destOrd="0" presId="urn:microsoft.com/office/officeart/2005/8/layout/list1"/>
    <dgm:cxn modelId="{3DA3596B-9605-4620-905B-4DA33AF348FE}" type="presParOf" srcId="{EF2C07AC-D580-408A-9C31-47DC7732E667}" destId="{0A2DC467-4144-4B79-B52C-6C3FF9E113E5}" srcOrd="0" destOrd="0" presId="urn:microsoft.com/office/officeart/2005/8/layout/list1"/>
    <dgm:cxn modelId="{4805B7BC-C39C-4AF3-AC31-286629F5F516}" type="presParOf" srcId="{0A2DC467-4144-4B79-B52C-6C3FF9E113E5}" destId="{219D31D3-49B8-44AF-9674-827890698D38}" srcOrd="0" destOrd="0" presId="urn:microsoft.com/office/officeart/2005/8/layout/list1"/>
    <dgm:cxn modelId="{890F5E18-36F8-4B2F-803A-B8B432914761}" type="presParOf" srcId="{0A2DC467-4144-4B79-B52C-6C3FF9E113E5}" destId="{7199E8A5-D522-441B-A887-373D69419903}" srcOrd="1" destOrd="0" presId="urn:microsoft.com/office/officeart/2005/8/layout/list1"/>
    <dgm:cxn modelId="{B0B94C75-0D1B-4864-9379-D09CD8284485}" type="presParOf" srcId="{EF2C07AC-D580-408A-9C31-47DC7732E667}" destId="{977D4328-5A6C-41C4-9785-FC90AC2524D1}" srcOrd="1" destOrd="0" presId="urn:microsoft.com/office/officeart/2005/8/layout/list1"/>
    <dgm:cxn modelId="{9D88275D-7134-40AA-86A4-3549480D70A3}" type="presParOf" srcId="{EF2C07AC-D580-408A-9C31-47DC7732E667}" destId="{D977FBCE-C53E-47A8-89A9-C995F030244C}" srcOrd="2" destOrd="0" presId="urn:microsoft.com/office/officeart/2005/8/layout/list1"/>
    <dgm:cxn modelId="{405ACA82-AF6B-41FC-B13A-EE621BE6BCB8}" type="presParOf" srcId="{EF2C07AC-D580-408A-9C31-47DC7732E667}" destId="{439EBF5B-503F-4AC2-B590-6DB3840AD70D}" srcOrd="3" destOrd="0" presId="urn:microsoft.com/office/officeart/2005/8/layout/list1"/>
    <dgm:cxn modelId="{AF6F724C-FB25-4633-9687-91235088744B}" type="presParOf" srcId="{EF2C07AC-D580-408A-9C31-47DC7732E667}" destId="{FA1D7A2E-9469-4723-B2CB-3CFF12F61654}" srcOrd="4" destOrd="0" presId="urn:microsoft.com/office/officeart/2005/8/layout/list1"/>
    <dgm:cxn modelId="{D8E1C601-CD1A-424E-82F1-0860261B4948}" type="presParOf" srcId="{FA1D7A2E-9469-4723-B2CB-3CFF12F61654}" destId="{A7031F44-27B0-4574-A10D-5EABB8E0E0B6}" srcOrd="0" destOrd="0" presId="urn:microsoft.com/office/officeart/2005/8/layout/list1"/>
    <dgm:cxn modelId="{68AA7DAA-1AC3-40F1-B941-06C85D2EC435}" type="presParOf" srcId="{FA1D7A2E-9469-4723-B2CB-3CFF12F61654}" destId="{EC88F105-FB35-410E-A042-96380A214FB4}" srcOrd="1" destOrd="0" presId="urn:microsoft.com/office/officeart/2005/8/layout/list1"/>
    <dgm:cxn modelId="{9F773780-F632-4DBD-B574-F5BB1C80FBAC}" type="presParOf" srcId="{EF2C07AC-D580-408A-9C31-47DC7732E667}" destId="{011010BE-8E98-43A3-B28A-54B3E2AC4D1B}" srcOrd="5" destOrd="0" presId="urn:microsoft.com/office/officeart/2005/8/layout/list1"/>
    <dgm:cxn modelId="{DB648410-D60A-48CD-BF6F-A25C6A28F771}" type="presParOf" srcId="{EF2C07AC-D580-408A-9C31-47DC7732E667}" destId="{E4260613-B7DC-4E03-80B9-1B45FCD859BC}" srcOrd="6" destOrd="0" presId="urn:microsoft.com/office/officeart/2005/8/layout/list1"/>
    <dgm:cxn modelId="{48B155E4-832E-4F9A-886A-4D74ADF2F405}" type="presParOf" srcId="{EF2C07AC-D580-408A-9C31-47DC7732E667}" destId="{2F64D5CD-7DBB-4EFB-9009-83EC0598EAA7}" srcOrd="7" destOrd="0" presId="urn:microsoft.com/office/officeart/2005/8/layout/list1"/>
    <dgm:cxn modelId="{E674A137-489C-4472-89E6-B736A3C33B5C}" type="presParOf" srcId="{EF2C07AC-D580-408A-9C31-47DC7732E667}" destId="{2C692ED8-3AE5-4178-ABDD-E50E5AB84063}" srcOrd="8" destOrd="0" presId="urn:microsoft.com/office/officeart/2005/8/layout/list1"/>
    <dgm:cxn modelId="{320E1782-170F-4E94-9068-CDE99D5B8AF5}" type="presParOf" srcId="{2C692ED8-3AE5-4178-ABDD-E50E5AB84063}" destId="{602A5856-1F52-4B7A-955B-14E3995FF1C1}" srcOrd="0" destOrd="0" presId="urn:microsoft.com/office/officeart/2005/8/layout/list1"/>
    <dgm:cxn modelId="{D92FD90B-9C5C-4EBF-B462-042A0115E9F0}" type="presParOf" srcId="{2C692ED8-3AE5-4178-ABDD-E50E5AB84063}" destId="{D89E0AAE-6BCB-4760-AB1E-0AB73667F204}" srcOrd="1" destOrd="0" presId="urn:microsoft.com/office/officeart/2005/8/layout/list1"/>
    <dgm:cxn modelId="{FA5C937C-5B98-4FA7-ACE0-AC349D8EDC4A}" type="presParOf" srcId="{EF2C07AC-D580-408A-9C31-47DC7732E667}" destId="{E1AF7F81-8E5A-4B94-B5EE-CDEEB99CBE49}" srcOrd="9" destOrd="0" presId="urn:microsoft.com/office/officeart/2005/8/layout/list1"/>
    <dgm:cxn modelId="{EEBCC501-FA39-48A7-89D1-784CA9332BE7}" type="presParOf" srcId="{EF2C07AC-D580-408A-9C31-47DC7732E667}" destId="{15D654B7-D797-4115-9D88-45FE5F32ADA5}" srcOrd="10" destOrd="0" presId="urn:microsoft.com/office/officeart/2005/8/layout/list1"/>
    <dgm:cxn modelId="{A1E0AFEB-4B10-472C-87D3-DFCA856C6356}" type="presParOf" srcId="{EF2C07AC-D580-408A-9C31-47DC7732E667}" destId="{0E922CE8-533C-49CC-8E67-9E9DE302DE94}" srcOrd="11" destOrd="0" presId="urn:microsoft.com/office/officeart/2005/8/layout/list1"/>
    <dgm:cxn modelId="{5EFD2E5C-C45F-4E64-A9CE-06574B2E3DF3}" type="presParOf" srcId="{EF2C07AC-D580-408A-9C31-47DC7732E667}" destId="{9B502F9C-E34F-40FF-9DEF-B6CB8AD2FDEB}" srcOrd="12" destOrd="0" presId="urn:microsoft.com/office/officeart/2005/8/layout/list1"/>
    <dgm:cxn modelId="{1DA9E541-5A6B-4917-9273-58A6BC5CB26C}" type="presParOf" srcId="{9B502F9C-E34F-40FF-9DEF-B6CB8AD2FDEB}" destId="{C6F5A43D-39E8-4C46-9093-6AC73E852D7B}" srcOrd="0" destOrd="0" presId="urn:microsoft.com/office/officeart/2005/8/layout/list1"/>
    <dgm:cxn modelId="{E7612C53-51D4-4D0D-87AD-FB33F1F95498}" type="presParOf" srcId="{9B502F9C-E34F-40FF-9DEF-B6CB8AD2FDEB}" destId="{003742B1-C59D-44D9-802B-86734B7DDFF8}" srcOrd="1" destOrd="0" presId="urn:microsoft.com/office/officeart/2005/8/layout/list1"/>
    <dgm:cxn modelId="{BD9240B8-D334-4262-88EA-4140F7EBD716}" type="presParOf" srcId="{EF2C07AC-D580-408A-9C31-47DC7732E667}" destId="{77D8C392-FC29-4539-84A8-0D36F49136FF}" srcOrd="13" destOrd="0" presId="urn:microsoft.com/office/officeart/2005/8/layout/list1"/>
    <dgm:cxn modelId="{7C300399-E7A4-4A2B-B8EC-8D1BE90FF470}" type="presParOf" srcId="{EF2C07AC-D580-408A-9C31-47DC7732E667}" destId="{8DF58E6C-1D9D-410C-A706-9C5B625B54F3}" srcOrd="14" destOrd="0" presId="urn:microsoft.com/office/officeart/2005/8/layout/list1"/>
    <dgm:cxn modelId="{105ED830-F7DA-4D0E-86F4-6407DC361DFB}" type="presParOf" srcId="{EF2C07AC-D580-408A-9C31-47DC7732E667}" destId="{603F680C-1C05-4A6A-BE03-3FC3366B1EF1}" srcOrd="15" destOrd="0" presId="urn:microsoft.com/office/officeart/2005/8/layout/list1"/>
    <dgm:cxn modelId="{B73BE6D2-AA08-4E2F-9C3F-E0DD5F13C1D4}" type="presParOf" srcId="{EF2C07AC-D580-408A-9C31-47DC7732E667}" destId="{CF79506F-C783-4959-A445-CF6448DB0EB5}" srcOrd="16" destOrd="0" presId="urn:microsoft.com/office/officeart/2005/8/layout/list1"/>
    <dgm:cxn modelId="{614FFBBE-AE49-427D-BE08-086AF9552214}" type="presParOf" srcId="{CF79506F-C783-4959-A445-CF6448DB0EB5}" destId="{20C86C59-CFBA-4327-A899-06A791BF5930}" srcOrd="0" destOrd="0" presId="urn:microsoft.com/office/officeart/2005/8/layout/list1"/>
    <dgm:cxn modelId="{FDD2CF24-CF49-4CDA-93F1-9583A0931272}" type="presParOf" srcId="{CF79506F-C783-4959-A445-CF6448DB0EB5}" destId="{2075DCB3-BBF2-458F-AB31-8242558CD0C5}" srcOrd="1" destOrd="0" presId="urn:microsoft.com/office/officeart/2005/8/layout/list1"/>
    <dgm:cxn modelId="{DB087292-BEDC-4B0B-B30A-91EAFEB9BB02}" type="presParOf" srcId="{EF2C07AC-D580-408A-9C31-47DC7732E667}" destId="{97B82336-5DBB-4175-90CA-7CBE20F3C1AD}" srcOrd="17" destOrd="0" presId="urn:microsoft.com/office/officeart/2005/8/layout/list1"/>
    <dgm:cxn modelId="{1A0C0AFB-A868-43A3-90CD-CD052CEA9097}" type="presParOf" srcId="{EF2C07AC-D580-408A-9C31-47DC7732E667}" destId="{A4159560-7CAC-469A-B17C-4F53160D7DE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783CD-608A-463C-B545-D06A944F8D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C827E3-BA23-4B33-9EEC-2ECE520052E7}">
      <dgm:prSet phldrT="[Текст]"/>
      <dgm:spPr>
        <a:solidFill>
          <a:srgbClr val="C44B98"/>
        </a:solidFill>
      </dgm:spPr>
      <dgm:t>
        <a:bodyPr/>
        <a:lstStyle/>
        <a:p>
          <a:r>
            <a:rPr lang="ru-RU" dirty="0"/>
            <a:t>Признание ограничений </a:t>
          </a:r>
        </a:p>
      </dgm:t>
    </dgm:pt>
    <dgm:pt modelId="{11B3C812-5475-4107-A78E-00FED400978C}" type="parTrans" cxnId="{8335D958-30A0-4D69-8ACB-1060EE7FC86B}">
      <dgm:prSet/>
      <dgm:spPr/>
      <dgm:t>
        <a:bodyPr/>
        <a:lstStyle/>
        <a:p>
          <a:endParaRPr lang="ru-RU"/>
        </a:p>
      </dgm:t>
    </dgm:pt>
    <dgm:pt modelId="{BBB2184C-0E03-4619-8AD7-BC4B515780BA}" type="sibTrans" cxnId="{8335D958-30A0-4D69-8ACB-1060EE7FC86B}">
      <dgm:prSet/>
      <dgm:spPr/>
      <dgm:t>
        <a:bodyPr/>
        <a:lstStyle/>
        <a:p>
          <a:endParaRPr lang="ru-RU"/>
        </a:p>
      </dgm:t>
    </dgm:pt>
    <dgm:pt modelId="{35CFC7DA-5B71-45C1-89DD-BBE3D551BCB7}">
      <dgm:prSet phldrT="[Текст]"/>
      <dgm:spPr>
        <a:solidFill>
          <a:srgbClr val="DCC348"/>
        </a:solidFill>
      </dgm:spPr>
      <dgm:t>
        <a:bodyPr/>
        <a:lstStyle/>
        <a:p>
          <a:r>
            <a:rPr lang="ru-RU" dirty="0"/>
            <a:t>Демонстрация адекватности </a:t>
          </a:r>
        </a:p>
      </dgm:t>
    </dgm:pt>
    <dgm:pt modelId="{1A1FF427-B087-42B0-831A-A61CB02739B9}" type="parTrans" cxnId="{4305F019-1CE9-47E0-8E98-0D935C16F479}">
      <dgm:prSet/>
      <dgm:spPr/>
      <dgm:t>
        <a:bodyPr/>
        <a:lstStyle/>
        <a:p>
          <a:endParaRPr lang="ru-RU"/>
        </a:p>
      </dgm:t>
    </dgm:pt>
    <dgm:pt modelId="{8BF5427A-E090-49E7-84B3-73637B5983FF}" type="sibTrans" cxnId="{4305F019-1CE9-47E0-8E98-0D935C16F479}">
      <dgm:prSet/>
      <dgm:spPr/>
      <dgm:t>
        <a:bodyPr/>
        <a:lstStyle/>
        <a:p>
          <a:endParaRPr lang="ru-RU"/>
        </a:p>
      </dgm:t>
    </dgm:pt>
    <dgm:pt modelId="{23578926-6A34-4B48-849C-9E581856EF23}">
      <dgm:prSet phldrT="[Текст]"/>
      <dgm:spPr>
        <a:solidFill>
          <a:srgbClr val="69CA55"/>
        </a:solidFill>
      </dgm:spPr>
      <dgm:t>
        <a:bodyPr/>
        <a:lstStyle/>
        <a:p>
          <a:pPr>
            <a:buNone/>
          </a:pPr>
          <a:r>
            <a:rPr lang="ru-RU" dirty="0"/>
            <a:t>Надежность результатов</a:t>
          </a:r>
        </a:p>
      </dgm:t>
    </dgm:pt>
    <dgm:pt modelId="{51AAE2F1-6A00-45B3-B807-6FA2F022B05D}" type="parTrans" cxnId="{0E5CE072-9805-4177-8D9E-72B83E7AC8A3}">
      <dgm:prSet/>
      <dgm:spPr/>
      <dgm:t>
        <a:bodyPr/>
        <a:lstStyle/>
        <a:p>
          <a:endParaRPr lang="ru-RU"/>
        </a:p>
      </dgm:t>
    </dgm:pt>
    <dgm:pt modelId="{14997201-D9B8-4C9D-8BEE-71F471495282}" type="sibTrans" cxnId="{0E5CE072-9805-4177-8D9E-72B83E7AC8A3}">
      <dgm:prSet/>
      <dgm:spPr/>
      <dgm:t>
        <a:bodyPr/>
        <a:lstStyle/>
        <a:p>
          <a:endParaRPr lang="ru-RU"/>
        </a:p>
      </dgm:t>
    </dgm:pt>
    <dgm:pt modelId="{778407CA-B6A1-419B-A526-B7B499F074DE}" type="pres">
      <dgm:prSet presAssocID="{EB8783CD-608A-463C-B545-D06A944F8D8B}" presName="Name0" presStyleCnt="0">
        <dgm:presLayoutVars>
          <dgm:dir/>
          <dgm:resizeHandles val="exact"/>
        </dgm:presLayoutVars>
      </dgm:prSet>
      <dgm:spPr/>
    </dgm:pt>
    <dgm:pt modelId="{F1E6ED54-0364-4F78-BFB5-87D54DD0B93A}" type="pres">
      <dgm:prSet presAssocID="{83C827E3-BA23-4B33-9EEC-2ECE520052E7}" presName="node" presStyleLbl="node1" presStyleIdx="0" presStyleCnt="3">
        <dgm:presLayoutVars>
          <dgm:bulletEnabled val="1"/>
        </dgm:presLayoutVars>
      </dgm:prSet>
      <dgm:spPr/>
    </dgm:pt>
    <dgm:pt modelId="{CBC52BE5-F279-4BE9-A823-3086F2249268}" type="pres">
      <dgm:prSet presAssocID="{BBB2184C-0E03-4619-8AD7-BC4B515780BA}" presName="sibTrans" presStyleLbl="sibTrans2D1" presStyleIdx="0" presStyleCnt="2"/>
      <dgm:spPr/>
    </dgm:pt>
    <dgm:pt modelId="{92E2B166-F543-41A5-8413-A8AA15303C7F}" type="pres">
      <dgm:prSet presAssocID="{BBB2184C-0E03-4619-8AD7-BC4B515780BA}" presName="connectorText" presStyleLbl="sibTrans2D1" presStyleIdx="0" presStyleCnt="2"/>
      <dgm:spPr/>
    </dgm:pt>
    <dgm:pt modelId="{55AE9210-26CA-4838-A474-51F3108B7666}" type="pres">
      <dgm:prSet presAssocID="{35CFC7DA-5B71-45C1-89DD-BBE3D551BCB7}" presName="node" presStyleLbl="node1" presStyleIdx="1" presStyleCnt="3">
        <dgm:presLayoutVars>
          <dgm:bulletEnabled val="1"/>
        </dgm:presLayoutVars>
      </dgm:prSet>
      <dgm:spPr/>
    </dgm:pt>
    <dgm:pt modelId="{74E3E683-6291-45C3-8BBB-6E20339B38AD}" type="pres">
      <dgm:prSet presAssocID="{8BF5427A-E090-49E7-84B3-73637B5983FF}" presName="sibTrans" presStyleLbl="sibTrans2D1" presStyleIdx="1" presStyleCnt="2"/>
      <dgm:spPr/>
    </dgm:pt>
    <dgm:pt modelId="{62B642F1-F565-459B-9925-5362CA1ADA4A}" type="pres">
      <dgm:prSet presAssocID="{8BF5427A-E090-49E7-84B3-73637B5983FF}" presName="connectorText" presStyleLbl="sibTrans2D1" presStyleIdx="1" presStyleCnt="2"/>
      <dgm:spPr/>
    </dgm:pt>
    <dgm:pt modelId="{70CB425E-3F2E-4229-A246-827AE63A1665}" type="pres">
      <dgm:prSet presAssocID="{23578926-6A34-4B48-849C-9E581856EF23}" presName="node" presStyleLbl="node1" presStyleIdx="2" presStyleCnt="3">
        <dgm:presLayoutVars>
          <dgm:bulletEnabled val="1"/>
        </dgm:presLayoutVars>
      </dgm:prSet>
      <dgm:spPr/>
    </dgm:pt>
  </dgm:ptLst>
  <dgm:cxnLst>
    <dgm:cxn modelId="{4305F019-1CE9-47E0-8E98-0D935C16F479}" srcId="{EB8783CD-608A-463C-B545-D06A944F8D8B}" destId="{35CFC7DA-5B71-45C1-89DD-BBE3D551BCB7}" srcOrd="1" destOrd="0" parTransId="{1A1FF427-B087-42B0-831A-A61CB02739B9}" sibTransId="{8BF5427A-E090-49E7-84B3-73637B5983FF}"/>
    <dgm:cxn modelId="{D3ED5029-39E4-465D-97B6-A88EC10AE078}" type="presOf" srcId="{BBB2184C-0E03-4619-8AD7-BC4B515780BA}" destId="{92E2B166-F543-41A5-8413-A8AA15303C7F}" srcOrd="1" destOrd="0" presId="urn:microsoft.com/office/officeart/2005/8/layout/process1"/>
    <dgm:cxn modelId="{4882CE2B-A404-4BC0-A325-CEBE2CC0CEA7}" type="presOf" srcId="{8BF5427A-E090-49E7-84B3-73637B5983FF}" destId="{74E3E683-6291-45C3-8BBB-6E20339B38AD}" srcOrd="0" destOrd="0" presId="urn:microsoft.com/office/officeart/2005/8/layout/process1"/>
    <dgm:cxn modelId="{6BC9AE3D-78D5-4C9D-BAC2-BE1C5EC482DE}" type="presOf" srcId="{8BF5427A-E090-49E7-84B3-73637B5983FF}" destId="{62B642F1-F565-459B-9925-5362CA1ADA4A}" srcOrd="1" destOrd="0" presId="urn:microsoft.com/office/officeart/2005/8/layout/process1"/>
    <dgm:cxn modelId="{3FA75471-F3D8-48E9-B369-46A21C1592B6}" type="presOf" srcId="{EB8783CD-608A-463C-B545-D06A944F8D8B}" destId="{778407CA-B6A1-419B-A526-B7B499F074DE}" srcOrd="0" destOrd="0" presId="urn:microsoft.com/office/officeart/2005/8/layout/process1"/>
    <dgm:cxn modelId="{0E5CE072-9805-4177-8D9E-72B83E7AC8A3}" srcId="{EB8783CD-608A-463C-B545-D06A944F8D8B}" destId="{23578926-6A34-4B48-849C-9E581856EF23}" srcOrd="2" destOrd="0" parTransId="{51AAE2F1-6A00-45B3-B807-6FA2F022B05D}" sibTransId="{14997201-D9B8-4C9D-8BEE-71F471495282}"/>
    <dgm:cxn modelId="{8335D958-30A0-4D69-8ACB-1060EE7FC86B}" srcId="{EB8783CD-608A-463C-B545-D06A944F8D8B}" destId="{83C827E3-BA23-4B33-9EEC-2ECE520052E7}" srcOrd="0" destOrd="0" parTransId="{11B3C812-5475-4107-A78E-00FED400978C}" sibTransId="{BBB2184C-0E03-4619-8AD7-BC4B515780BA}"/>
    <dgm:cxn modelId="{6B818D59-0AC1-45D4-97F7-2A64AC898ADE}" type="presOf" srcId="{23578926-6A34-4B48-849C-9E581856EF23}" destId="{70CB425E-3F2E-4229-A246-827AE63A1665}" srcOrd="0" destOrd="0" presId="urn:microsoft.com/office/officeart/2005/8/layout/process1"/>
    <dgm:cxn modelId="{916151A0-7A24-486E-B18A-C91B98E1AB3A}" type="presOf" srcId="{83C827E3-BA23-4B33-9EEC-2ECE520052E7}" destId="{F1E6ED54-0364-4F78-BFB5-87D54DD0B93A}" srcOrd="0" destOrd="0" presId="urn:microsoft.com/office/officeart/2005/8/layout/process1"/>
    <dgm:cxn modelId="{99C465DF-F4FA-424E-80CB-F88FC479D87B}" type="presOf" srcId="{BBB2184C-0E03-4619-8AD7-BC4B515780BA}" destId="{CBC52BE5-F279-4BE9-A823-3086F2249268}" srcOrd="0" destOrd="0" presId="urn:microsoft.com/office/officeart/2005/8/layout/process1"/>
    <dgm:cxn modelId="{01C027F6-03EF-4BA9-9BCD-617F9C130894}" type="presOf" srcId="{35CFC7DA-5B71-45C1-89DD-BBE3D551BCB7}" destId="{55AE9210-26CA-4838-A474-51F3108B7666}" srcOrd="0" destOrd="0" presId="urn:microsoft.com/office/officeart/2005/8/layout/process1"/>
    <dgm:cxn modelId="{FDCE4BF2-463E-4DD2-AD3D-0B07707723BD}" type="presParOf" srcId="{778407CA-B6A1-419B-A526-B7B499F074DE}" destId="{F1E6ED54-0364-4F78-BFB5-87D54DD0B93A}" srcOrd="0" destOrd="0" presId="urn:microsoft.com/office/officeart/2005/8/layout/process1"/>
    <dgm:cxn modelId="{9454C94F-7F97-41FA-BAFD-A00C9DFDCDD3}" type="presParOf" srcId="{778407CA-B6A1-419B-A526-B7B499F074DE}" destId="{CBC52BE5-F279-4BE9-A823-3086F2249268}" srcOrd="1" destOrd="0" presId="urn:microsoft.com/office/officeart/2005/8/layout/process1"/>
    <dgm:cxn modelId="{C457BC39-EE26-4D1F-B0A8-9C63133E5CA7}" type="presParOf" srcId="{CBC52BE5-F279-4BE9-A823-3086F2249268}" destId="{92E2B166-F543-41A5-8413-A8AA15303C7F}" srcOrd="0" destOrd="0" presId="urn:microsoft.com/office/officeart/2005/8/layout/process1"/>
    <dgm:cxn modelId="{B850A685-84D3-484B-96DE-E1D38B9A5F82}" type="presParOf" srcId="{778407CA-B6A1-419B-A526-B7B499F074DE}" destId="{55AE9210-26CA-4838-A474-51F3108B7666}" srcOrd="2" destOrd="0" presId="urn:microsoft.com/office/officeart/2005/8/layout/process1"/>
    <dgm:cxn modelId="{172FD3F9-6084-4F24-913F-A09A8A804B7B}" type="presParOf" srcId="{778407CA-B6A1-419B-A526-B7B499F074DE}" destId="{74E3E683-6291-45C3-8BBB-6E20339B38AD}" srcOrd="3" destOrd="0" presId="urn:microsoft.com/office/officeart/2005/8/layout/process1"/>
    <dgm:cxn modelId="{5B17594F-621C-4E74-AF10-30A46A0C9C4F}" type="presParOf" srcId="{74E3E683-6291-45C3-8BBB-6E20339B38AD}" destId="{62B642F1-F565-459B-9925-5362CA1ADA4A}" srcOrd="0" destOrd="0" presId="urn:microsoft.com/office/officeart/2005/8/layout/process1"/>
    <dgm:cxn modelId="{063AE8FB-B738-47F0-A519-5096A904FD4B}" type="presParOf" srcId="{778407CA-B6A1-419B-A526-B7B499F074DE}" destId="{70CB425E-3F2E-4229-A246-827AE63A166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7FBCE-C53E-47A8-89A9-C995F030244C}">
      <dsp:nvSpPr>
        <dsp:cNvPr id="0" name=""/>
        <dsp:cNvSpPr/>
      </dsp:nvSpPr>
      <dsp:spPr>
        <a:xfrm>
          <a:off x="0" y="333494"/>
          <a:ext cx="65690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9E8A5-D522-441B-A887-373D69419903}">
      <dsp:nvSpPr>
        <dsp:cNvPr id="0" name=""/>
        <dsp:cNvSpPr/>
      </dsp:nvSpPr>
      <dsp:spPr>
        <a:xfrm>
          <a:off x="328453" y="53054"/>
          <a:ext cx="4598352" cy="560880"/>
        </a:xfrm>
        <a:prstGeom prst="roundRect">
          <a:avLst/>
        </a:prstGeom>
        <a:solidFill>
          <a:srgbClr val="C44B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07" tIns="0" rIns="1738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Ключевые результаты</a:t>
          </a:r>
        </a:p>
      </dsp:txBody>
      <dsp:txXfrm>
        <a:off x="355833" y="80434"/>
        <a:ext cx="4543592" cy="506120"/>
      </dsp:txXfrm>
    </dsp:sp>
    <dsp:sp modelId="{E4260613-B7DC-4E03-80B9-1B45FCD859BC}">
      <dsp:nvSpPr>
        <dsp:cNvPr id="0" name=""/>
        <dsp:cNvSpPr/>
      </dsp:nvSpPr>
      <dsp:spPr>
        <a:xfrm>
          <a:off x="0" y="1195334"/>
          <a:ext cx="65690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8F105-FB35-410E-A042-96380A214FB4}">
      <dsp:nvSpPr>
        <dsp:cNvPr id="0" name=""/>
        <dsp:cNvSpPr/>
      </dsp:nvSpPr>
      <dsp:spPr>
        <a:xfrm>
          <a:off x="328453" y="914894"/>
          <a:ext cx="4598352" cy="560880"/>
        </a:xfrm>
        <a:prstGeom prst="roundRect">
          <a:avLst/>
        </a:prstGeom>
        <a:solidFill>
          <a:srgbClr val="69CA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07" tIns="0" rIns="1738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Интерпретация</a:t>
          </a:r>
        </a:p>
      </dsp:txBody>
      <dsp:txXfrm>
        <a:off x="355833" y="942274"/>
        <a:ext cx="4543592" cy="506120"/>
      </dsp:txXfrm>
    </dsp:sp>
    <dsp:sp modelId="{15D654B7-D797-4115-9D88-45FE5F32ADA5}">
      <dsp:nvSpPr>
        <dsp:cNvPr id="0" name=""/>
        <dsp:cNvSpPr/>
      </dsp:nvSpPr>
      <dsp:spPr>
        <a:xfrm>
          <a:off x="0" y="2057174"/>
          <a:ext cx="65690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E0AAE-6BCB-4760-AB1E-0AB73667F204}">
      <dsp:nvSpPr>
        <dsp:cNvPr id="0" name=""/>
        <dsp:cNvSpPr/>
      </dsp:nvSpPr>
      <dsp:spPr>
        <a:xfrm>
          <a:off x="328453" y="1776734"/>
          <a:ext cx="4598352" cy="560880"/>
        </a:xfrm>
        <a:prstGeom prst="roundRect">
          <a:avLst/>
        </a:prstGeom>
        <a:solidFill>
          <a:srgbClr val="A1CE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07" tIns="0" rIns="1738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Помещение в контекст</a:t>
          </a:r>
        </a:p>
      </dsp:txBody>
      <dsp:txXfrm>
        <a:off x="355833" y="1804114"/>
        <a:ext cx="4543592" cy="506120"/>
      </dsp:txXfrm>
    </dsp:sp>
    <dsp:sp modelId="{8DF58E6C-1D9D-410C-A706-9C5B625B54F3}">
      <dsp:nvSpPr>
        <dsp:cNvPr id="0" name=""/>
        <dsp:cNvSpPr/>
      </dsp:nvSpPr>
      <dsp:spPr>
        <a:xfrm>
          <a:off x="0" y="2919014"/>
          <a:ext cx="65690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742B1-C59D-44D9-802B-86734B7DDFF8}">
      <dsp:nvSpPr>
        <dsp:cNvPr id="0" name=""/>
        <dsp:cNvSpPr/>
      </dsp:nvSpPr>
      <dsp:spPr>
        <a:xfrm>
          <a:off x="328453" y="2638574"/>
          <a:ext cx="4598352" cy="560880"/>
        </a:xfrm>
        <a:prstGeom prst="roundRect">
          <a:avLst/>
        </a:prstGeom>
        <a:solidFill>
          <a:srgbClr val="ECDE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07" tIns="0" rIns="1738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Ограничения</a:t>
          </a:r>
        </a:p>
      </dsp:txBody>
      <dsp:txXfrm>
        <a:off x="355833" y="2665954"/>
        <a:ext cx="4543592" cy="506120"/>
      </dsp:txXfrm>
    </dsp:sp>
    <dsp:sp modelId="{A4159560-7CAC-469A-B17C-4F53160D7DE6}">
      <dsp:nvSpPr>
        <dsp:cNvPr id="0" name=""/>
        <dsp:cNvSpPr/>
      </dsp:nvSpPr>
      <dsp:spPr>
        <a:xfrm>
          <a:off x="0" y="3780854"/>
          <a:ext cx="65690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5DCB3-BBF2-458F-AB31-8242558CD0C5}">
      <dsp:nvSpPr>
        <dsp:cNvPr id="0" name=""/>
        <dsp:cNvSpPr/>
      </dsp:nvSpPr>
      <dsp:spPr>
        <a:xfrm>
          <a:off x="328453" y="3500414"/>
          <a:ext cx="4598352" cy="560880"/>
        </a:xfrm>
        <a:prstGeom prst="roundRect">
          <a:avLst/>
        </a:prstGeom>
        <a:solidFill>
          <a:srgbClr val="ECDE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07" tIns="0" rIns="17380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</a:rPr>
            <a:t>Рекомендации</a:t>
          </a:r>
        </a:p>
      </dsp:txBody>
      <dsp:txXfrm>
        <a:off x="355833" y="3527794"/>
        <a:ext cx="454359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6ED54-0364-4F78-BFB5-87D54DD0B93A}">
      <dsp:nvSpPr>
        <dsp:cNvPr id="0" name=""/>
        <dsp:cNvSpPr/>
      </dsp:nvSpPr>
      <dsp:spPr>
        <a:xfrm>
          <a:off x="7950" y="1346647"/>
          <a:ext cx="2376230" cy="1425738"/>
        </a:xfrm>
        <a:prstGeom prst="roundRect">
          <a:avLst>
            <a:gd name="adj" fmla="val 10000"/>
          </a:avLst>
        </a:prstGeom>
        <a:solidFill>
          <a:srgbClr val="C44B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Признание ограничений </a:t>
          </a:r>
        </a:p>
      </dsp:txBody>
      <dsp:txXfrm>
        <a:off x="49708" y="1388405"/>
        <a:ext cx="2292714" cy="1342222"/>
      </dsp:txXfrm>
    </dsp:sp>
    <dsp:sp modelId="{CBC52BE5-F279-4BE9-A823-3086F2249268}">
      <dsp:nvSpPr>
        <dsp:cNvPr id="0" name=""/>
        <dsp:cNvSpPr/>
      </dsp:nvSpPr>
      <dsp:spPr>
        <a:xfrm>
          <a:off x="2621803" y="1764863"/>
          <a:ext cx="503760" cy="589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621803" y="1882724"/>
        <a:ext cx="352632" cy="353583"/>
      </dsp:txXfrm>
    </dsp:sp>
    <dsp:sp modelId="{55AE9210-26CA-4838-A474-51F3108B7666}">
      <dsp:nvSpPr>
        <dsp:cNvPr id="0" name=""/>
        <dsp:cNvSpPr/>
      </dsp:nvSpPr>
      <dsp:spPr>
        <a:xfrm>
          <a:off x="3334672" y="1346647"/>
          <a:ext cx="2376230" cy="1425738"/>
        </a:xfrm>
        <a:prstGeom prst="roundRect">
          <a:avLst>
            <a:gd name="adj" fmla="val 10000"/>
          </a:avLst>
        </a:prstGeom>
        <a:solidFill>
          <a:srgbClr val="DCC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Демонстрация адекватности </a:t>
          </a:r>
        </a:p>
      </dsp:txBody>
      <dsp:txXfrm>
        <a:off x="3376430" y="1388405"/>
        <a:ext cx="2292714" cy="1342222"/>
      </dsp:txXfrm>
    </dsp:sp>
    <dsp:sp modelId="{74E3E683-6291-45C3-8BBB-6E20339B38AD}">
      <dsp:nvSpPr>
        <dsp:cNvPr id="0" name=""/>
        <dsp:cNvSpPr/>
      </dsp:nvSpPr>
      <dsp:spPr>
        <a:xfrm>
          <a:off x="5948525" y="1764863"/>
          <a:ext cx="503760" cy="5893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948525" y="1882724"/>
        <a:ext cx="352632" cy="353583"/>
      </dsp:txXfrm>
    </dsp:sp>
    <dsp:sp modelId="{70CB425E-3F2E-4229-A246-827AE63A1665}">
      <dsp:nvSpPr>
        <dsp:cNvPr id="0" name=""/>
        <dsp:cNvSpPr/>
      </dsp:nvSpPr>
      <dsp:spPr>
        <a:xfrm>
          <a:off x="6661394" y="1346647"/>
          <a:ext cx="2376230" cy="1425738"/>
        </a:xfrm>
        <a:prstGeom prst="roundRect">
          <a:avLst>
            <a:gd name="adj" fmla="val 10000"/>
          </a:avLst>
        </a:prstGeom>
        <a:solidFill>
          <a:srgbClr val="69CA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Надежность результатов</a:t>
          </a:r>
        </a:p>
      </dsp:txBody>
      <dsp:txXfrm>
        <a:off x="6703152" y="1388405"/>
        <a:ext cx="2292714" cy="134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4E679-472E-479C-BBAE-84040B4C8617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4DF9-FC4C-44C8-A53B-B6786F97F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C9ECD-4812-519F-FEAA-C3DA1363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B7135-0EF3-257A-EDD1-052795C8A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ECA541-14D2-5D40-ADEE-A0F89976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8907B5-7B25-2EA6-918C-E7B7CF7C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C66B9-4E97-38B4-223E-8B613919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5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0631-0FC0-8455-A789-F054EB44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CEED9F-600A-1402-9383-99727F96D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3072B-3F30-82DB-3E4A-17CB0846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E2078-2F23-957D-4D60-B49B07EE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06831-0935-9499-A51E-F7DB60B9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6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70D979-52A1-F03F-3B22-4556A45B7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981F39-9E77-1658-B610-7A0540302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18707-F8D1-C6C9-31C4-132B97DF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87142-4572-61DD-AA4E-9C8BE932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048DD-DE9E-B516-D167-C281C3E2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1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3E23A-9BE1-6B4D-D3CE-A69AA88E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D3662-61C6-51EA-F7C3-6E1DA8B7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2DF82-7F74-EC41-FF77-59706E5F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2833F-2CDE-E4F1-87D5-8717D155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676E3-4389-7A98-A5E6-F9E2C366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7EC2B-4527-77D9-707B-9EC8C037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E2E3F-5ACA-D32A-4026-27026336D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65094-6970-42E5-581C-D1C4F750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81F80-4B30-B8D4-B2DA-FE08FE24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A1722-4CF5-1754-E127-A69692BE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3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33579-F453-37F5-F3B4-01A8052B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8B7A-45F9-1AD1-70EB-2D3F14ED6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A0427E-CC47-6323-97E3-A0D5EEA68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080333-75C2-04C9-2B0D-7E748042E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9E24F-69E0-5187-BF43-8068B01B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4D2A5-F800-BBE0-2B79-3230AD44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44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A107B-2DB5-D0D6-7877-4DF505F5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34208-CBF8-23A3-7644-19B173DE3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654348-6661-6705-44CD-04AC3B752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AD0A41-D256-4DFC-7D02-27F24F243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FBAA97-7FA8-6A75-CDC9-C72FF5D28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E2FB32-766A-4EAC-25CF-B264D183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4B6EC4-8F9C-17E6-B4E6-A89C9687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AC8D2B-A90C-D6F8-D289-E0EA9D58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A5E6-5E78-7921-450F-7A4465C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0ED85-027A-6AF2-8B51-53E0D73F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D7AE3-4083-8F69-422A-3251527E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E4CD93-FA43-E7B4-ACCE-E54D3047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02A422-19ED-73FB-88D1-288F2458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EEF3D2-99C2-9011-43A4-62F6A944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4B6EE8-DCA8-7BB4-8994-5A01676E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68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D956B-D11D-C5EA-C42B-B53F7EC8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285C8-57FA-DE0E-E2E0-2892519D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D7E23-FB45-13E5-4384-15CF1D929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BE09C-D0E5-CCAD-FEF2-7FB7FA67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0D4C72-D718-9ABE-D36C-505D3564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E527FA-F4C4-4EF1-F4D8-13135C08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2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F8745-CF8B-CEAE-F204-A3830366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65EEBF-3013-9CD0-6B3A-C53A5E42B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1756F5-6DEF-E963-59C5-C79490D84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F71F52-83DE-ADC9-E8E3-764A552C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3C5FA-12D6-3BB2-DE68-1181A86D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51560A-346C-666C-23B6-C560C388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F2F6D-DE04-C7AB-1493-13A43C8B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19778-F892-F9D6-7D52-7FBF35119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62E842-ABB5-478C-A5F8-159E1BEA8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B49-D3C8-4BA5-8199-57709B06AED4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C5DAFC-6E76-3C77-A380-E577BBA59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EBDBB-AEBA-64FB-B87A-F4157B35E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C35D-3803-40F6-9D6A-A39E768F2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09767"/>
            <a:ext cx="9144000" cy="1008586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93480"/>
            <a:ext cx="9144000" cy="396371"/>
          </a:xfrm>
        </p:spPr>
        <p:txBody>
          <a:bodyPr>
            <a:normAutofit lnSpcReduction="10000"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93C85C0-D598-5C90-3EAA-C593DA113986}"/>
              </a:ext>
            </a:extLst>
          </p:cNvPr>
          <p:cNvSpPr txBox="1">
            <a:spLocks/>
          </p:cNvSpPr>
          <p:nvPr/>
        </p:nvSpPr>
        <p:spPr>
          <a:xfrm>
            <a:off x="1524000" y="2376577"/>
            <a:ext cx="9144000" cy="196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bg1"/>
                </a:solidFill>
              </a:rPr>
              <a:t>Обсуждение: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зачем и как,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если уже все посчитано?</a:t>
            </a:r>
            <a:endParaRPr lang="x-none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1F82A3A-2834-08EE-5350-37B3C423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9" y="362207"/>
            <a:ext cx="767236" cy="123923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C7EF5A93-E798-32B8-049D-3F06D13B7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342" y="481618"/>
            <a:ext cx="716096" cy="69968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10328" y="5608058"/>
            <a:ext cx="867307" cy="867307"/>
          </a:xfrm>
          <a:prstGeom prst="ellipse">
            <a:avLst/>
          </a:prstGeom>
          <a:noFill/>
          <a:ln w="38100">
            <a:solidFill>
              <a:srgbClr val="FEEA7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E3EB2B-A9AF-61EE-BC9B-05081794BC90}"/>
              </a:ext>
            </a:extLst>
          </p:cNvPr>
          <p:cNvSpPr txBox="1"/>
          <p:nvPr/>
        </p:nvSpPr>
        <p:spPr>
          <a:xfrm>
            <a:off x="1707142" y="5796705"/>
            <a:ext cx="3484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Руднова Наталья</a:t>
            </a:r>
            <a:br>
              <a:rPr lang="x-none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научный сотрудник </a:t>
            </a:r>
            <a:endParaRPr lang="en-US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ФНЦ ПМИ, МГУ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027E05-6557-3B29-03C9-0823AA1F9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452" y="122936"/>
            <a:ext cx="1518712" cy="15187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AAF3462-B683-2C95-CADB-D8C3CE167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438" y="382086"/>
            <a:ext cx="1191224" cy="89875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F672AD54-B885-E3BE-5F3A-0CD46096A84A}"/>
              </a:ext>
            </a:extLst>
          </p:cNvPr>
          <p:cNvSpPr txBox="1">
            <a:spLocks/>
          </p:cNvSpPr>
          <p:nvPr/>
        </p:nvSpPr>
        <p:spPr>
          <a:xfrm>
            <a:off x="0" y="1893013"/>
            <a:ext cx="12192000" cy="41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5AB462"/>
                </a:solidFill>
                <a:latin typeface="Calibri" panose="020F0502020204030204" pitchFamily="34" charset="0"/>
              </a:rPr>
              <a:t>РАСТЁМ ВМЕСТЕ – ВСЕРОССИЙСКИЙ ПРОЕКТ ИССЛЕДОВАНИЯ ДЕТСТВА</a:t>
            </a:r>
            <a:endParaRPr lang="x-none" sz="1200" dirty="0">
              <a:solidFill>
                <a:srgbClr val="5AB46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DA1E5D-964C-33D8-946C-82C2F3868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67" y="5602505"/>
            <a:ext cx="844628" cy="8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7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18BE-0CD1-6B36-E677-A8E9E91AC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648ED-A308-6ED1-BD07-0CD582FD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Основные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3F50F-740E-BBA3-9C84-F6EE61126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ПОЧЕМУ?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ЗАЧЕМ? 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КАК?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C44B98"/>
                </a:solidFill>
              </a:rPr>
              <a:t>ЧТО?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8D955A-7348-F84C-A1E4-26CE13165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35A4EA-1FC8-1CAC-0B7F-86E606EDF408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79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8C254F2-9A04-DF40-2AAC-EA748877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пункты «Обсуждения»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C488443-69C3-24C9-E841-AB6C36276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79051"/>
              </p:ext>
            </p:extLst>
          </p:nvPr>
        </p:nvGraphicFramePr>
        <p:xfrm>
          <a:off x="2032000" y="1825625"/>
          <a:ext cx="6569075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E60E15-A5FD-47C9-5CB1-C684BB1152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C44B98"/>
          </a:solidFill>
        </p:spPr>
        <p:txBody>
          <a:bodyPr/>
          <a:lstStyle/>
          <a:p>
            <a:r>
              <a:rPr lang="ru-RU" b="1" dirty="0"/>
              <a:t>Ключевые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ru-RU" dirty="0"/>
              <a:t>Обозначение цели/задач исследования</a:t>
            </a:r>
          </a:p>
          <a:p>
            <a:r>
              <a:rPr lang="ru-RU" dirty="0"/>
              <a:t>Обозначение </a:t>
            </a:r>
            <a:r>
              <a:rPr lang="ru-RU" b="1" dirty="0"/>
              <a:t>наиболее значимых </a:t>
            </a:r>
            <a:r>
              <a:rPr lang="ru-RU" dirty="0"/>
              <a:t>результатов:</a:t>
            </a:r>
          </a:p>
          <a:p>
            <a:pPr marL="457200" lvl="1" indent="0">
              <a:buNone/>
            </a:pPr>
            <a:r>
              <a:rPr lang="ru-RU" sz="2800" dirty="0"/>
              <a:t>- связей, </a:t>
            </a:r>
          </a:p>
          <a:p>
            <a:pPr marL="457200" lvl="1" indent="0">
              <a:buNone/>
            </a:pPr>
            <a:r>
              <a:rPr lang="ru-RU" sz="2800" dirty="0"/>
              <a:t>- вкладов, </a:t>
            </a:r>
          </a:p>
          <a:p>
            <a:pPr marL="457200" lvl="1" indent="0">
              <a:buNone/>
            </a:pPr>
            <a:r>
              <a:rPr lang="ru-RU" sz="2800" dirty="0"/>
              <a:t>- закономерностей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C44B98"/>
          </a:solidFill>
        </p:spPr>
        <p:txBody>
          <a:bodyPr/>
          <a:lstStyle/>
          <a:p>
            <a:r>
              <a:rPr lang="ru-RU" b="1" dirty="0"/>
              <a:t>Ключевые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НО!!!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 путайте с результатами!!!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Результатах: </a:t>
            </a:r>
            <a:r>
              <a:rPr lang="ru-RU" i="1" dirty="0"/>
              <a:t>«А</a:t>
            </a:r>
            <a:r>
              <a:rPr lang="en-US" i="1" dirty="0"/>
              <a:t>&gt;B</a:t>
            </a:r>
            <a:r>
              <a:rPr lang="ru-RU" i="1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Обсуждении: </a:t>
            </a:r>
          </a:p>
          <a:p>
            <a:pPr marL="0" indent="0">
              <a:buNone/>
            </a:pPr>
            <a:r>
              <a:rPr lang="ru-RU" i="1" dirty="0"/>
              <a:t>«…во </a:t>
            </a:r>
            <a:r>
              <a:rPr lang="ru-RU" i="1" u="sng" dirty="0"/>
              <a:t>всех рассмотренных случаях</a:t>
            </a:r>
            <a:r>
              <a:rPr lang="ru-RU" i="1" dirty="0"/>
              <a:t> А, как показатель </a:t>
            </a:r>
            <a:r>
              <a:rPr lang="en-US" i="1" dirty="0"/>
              <a:t>&lt;</a:t>
            </a:r>
            <a:r>
              <a:rPr lang="ru-RU" i="1" dirty="0"/>
              <a:t>…</a:t>
            </a:r>
            <a:r>
              <a:rPr lang="en-US" i="1" dirty="0"/>
              <a:t>&gt;</a:t>
            </a:r>
            <a:r>
              <a:rPr lang="ru-RU" i="1" dirty="0"/>
              <a:t> преобладает над </a:t>
            </a:r>
            <a:r>
              <a:rPr lang="en-US" i="1" dirty="0"/>
              <a:t>B</a:t>
            </a:r>
            <a:r>
              <a:rPr lang="ru-RU" i="1" dirty="0"/>
              <a:t>, как показателем </a:t>
            </a:r>
            <a:r>
              <a:rPr lang="en-US" i="1" dirty="0"/>
              <a:t>&lt;…&gt;</a:t>
            </a:r>
            <a:r>
              <a:rPr lang="ru-RU" i="1" dirty="0"/>
              <a:t> и в этом случае </a:t>
            </a:r>
            <a:r>
              <a:rPr lang="ru-RU" i="1" u="sng" dirty="0"/>
              <a:t>можно говорить о закономерности</a:t>
            </a:r>
            <a:r>
              <a:rPr lang="ru-RU" i="1" dirty="0"/>
              <a:t> …»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508000"/>
            <a:ext cx="2209800" cy="1325563"/>
          </a:xfrm>
          <a:prstGeom prst="roundRect">
            <a:avLst/>
          </a:prstGeom>
          <a:solidFill>
            <a:srgbClr val="C44B98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КЛИШЕ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dirty="0"/>
              <a:t>Наиболее значимым результатом исследования, направленного на </a:t>
            </a:r>
            <a:r>
              <a:rPr lang="en-US" dirty="0"/>
              <a:t>&lt;…&gt;</a:t>
            </a:r>
            <a:r>
              <a:rPr lang="ru-RU" dirty="0"/>
              <a:t>, стало …</a:t>
            </a:r>
          </a:p>
          <a:p>
            <a:r>
              <a:rPr lang="ru-RU" dirty="0"/>
              <a:t>В ходе исследования была обнаружена связь между …</a:t>
            </a:r>
          </a:p>
          <a:p>
            <a:r>
              <a:rPr lang="ru-RU" dirty="0"/>
              <a:t>Полученные результаты указывают на вклад 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543B7-420C-9A68-822F-7E1A0F0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63E864-6399-5673-7735-5424934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932"/>
            <a:ext cx="10515600" cy="56760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Одиночество и социальная поддержка как характеристики социального здоровья и факторы зависимости от социальных сетей у подростков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Одной из задач настоящего исследования была </a:t>
            </a:r>
            <a:r>
              <a:rPr lang="ru-RU" dirty="0"/>
              <a:t>проверка психометрических показателей </a:t>
            </a:r>
            <a:r>
              <a:rPr lang="ru-RU" dirty="0" err="1"/>
              <a:t>Бергенской</a:t>
            </a:r>
            <a:r>
              <a:rPr lang="ru-RU" dirty="0"/>
              <a:t> шкалы зависимости от социальных сетей (С. Андерсен и др.).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Установлено, что</a:t>
            </a:r>
            <a:r>
              <a:rPr lang="ru-RU" b="1" dirty="0"/>
              <a:t> </a:t>
            </a:r>
            <a:r>
              <a:rPr lang="ru-RU" b="1" i="1" dirty="0"/>
              <a:t>шкала обладает однофакторной структурой</a:t>
            </a:r>
            <a:r>
              <a:rPr lang="ru-RU" dirty="0"/>
              <a:t>, которая соответствует оригинальной версии [19].</a:t>
            </a:r>
          </a:p>
          <a:p>
            <a:endParaRPr lang="ru-RU" dirty="0"/>
          </a:p>
          <a:p>
            <a:pPr marL="0" indent="0" algn="r">
              <a:buNone/>
            </a:pPr>
            <a:r>
              <a:rPr lang="ru-RU" dirty="0"/>
              <a:t>(Корниенко и др., 2023)</a:t>
            </a:r>
          </a:p>
        </p:txBody>
      </p:sp>
    </p:spTree>
    <p:extLst>
      <p:ext uri="{BB962C8B-B14F-4D97-AF65-F5344CB8AC3E}">
        <p14:creationId xmlns:p14="http://schemas.microsoft.com/office/powerpoint/2010/main" val="28234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69CA55"/>
          </a:solidFill>
        </p:spPr>
        <p:txBody>
          <a:bodyPr/>
          <a:lstStyle/>
          <a:p>
            <a:r>
              <a:rPr lang="ru-RU" b="1" dirty="0"/>
              <a:t>Интерпретация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/>
              <a:t>субъективная оценка </a:t>
            </a:r>
            <a:r>
              <a:rPr lang="ru-RU" dirty="0"/>
              <a:t>полученных результатов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b="1" dirty="0"/>
              <a:t>толкование, разъяснение </a:t>
            </a:r>
            <a:r>
              <a:rPr lang="ru-RU" dirty="0"/>
              <a:t>результатов </a:t>
            </a:r>
            <a:r>
              <a:rPr lang="ru-RU" b="1" dirty="0"/>
              <a:t>в контексте </a:t>
            </a:r>
          </a:p>
          <a:p>
            <a:pPr marL="0" indent="0" algn="r">
              <a:buNone/>
            </a:pPr>
            <a:r>
              <a:rPr lang="ru-RU" dirty="0"/>
              <a:t>теоретических положений и имеющихся знаний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2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69CA55"/>
          </a:solidFill>
        </p:spPr>
        <p:txBody>
          <a:bodyPr/>
          <a:lstStyle/>
          <a:p>
            <a:r>
              <a:rPr lang="ru-RU" b="1" dirty="0"/>
              <a:t>Интерпретация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dirty="0"/>
              <a:t>смысл результатов очевиден автору, </a:t>
            </a:r>
            <a:r>
              <a:rPr lang="ru-RU" b="1" dirty="0"/>
              <a:t>но не читателю</a:t>
            </a:r>
          </a:p>
          <a:p>
            <a:endParaRPr lang="ru-RU" dirty="0"/>
          </a:p>
          <a:p>
            <a:r>
              <a:rPr lang="ru-RU" b="1" dirty="0"/>
              <a:t>прописывайте</a:t>
            </a:r>
            <a:r>
              <a:rPr lang="ru-RU" dirty="0"/>
              <a:t> значение, </a:t>
            </a:r>
            <a:r>
              <a:rPr lang="ru-RU" b="1" dirty="0"/>
              <a:t>смысл</a:t>
            </a:r>
            <a:r>
              <a:rPr lang="ru-RU" dirty="0"/>
              <a:t> полученных </a:t>
            </a:r>
            <a:r>
              <a:rPr lang="ru-RU" b="1" dirty="0"/>
              <a:t>результатов</a:t>
            </a:r>
          </a:p>
          <a:p>
            <a:endParaRPr lang="ru-RU" dirty="0"/>
          </a:p>
          <a:p>
            <a:r>
              <a:rPr lang="ru-RU" dirty="0"/>
              <a:t>указывайте, </a:t>
            </a:r>
            <a:r>
              <a:rPr lang="ru-RU" b="1" dirty="0"/>
              <a:t>как результаты отвечают </a:t>
            </a:r>
            <a:r>
              <a:rPr lang="ru-RU" dirty="0"/>
              <a:t>на исследовательские вопросы или задачи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8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69CA55"/>
          </a:solidFill>
        </p:spPr>
        <p:txBody>
          <a:bodyPr/>
          <a:lstStyle/>
          <a:p>
            <a:r>
              <a:rPr lang="ru-RU" b="1" dirty="0"/>
              <a:t>Интерпретация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b="1" dirty="0"/>
              <a:t>Соответствуют ли </a:t>
            </a:r>
            <a:r>
              <a:rPr lang="ru-RU" dirty="0"/>
              <a:t>результаты ожиданиям и гипотезам?</a:t>
            </a:r>
          </a:p>
          <a:p>
            <a:endParaRPr lang="ru-RU" dirty="0"/>
          </a:p>
          <a:p>
            <a:r>
              <a:rPr lang="ru-RU" dirty="0"/>
              <a:t>Объяснение </a:t>
            </a:r>
            <a:r>
              <a:rPr lang="ru-RU" b="1" dirty="0"/>
              <a:t>неожиданных результатов </a:t>
            </a:r>
            <a:r>
              <a:rPr lang="ru-RU" dirty="0"/>
              <a:t>и оценка их значимости</a:t>
            </a:r>
          </a:p>
          <a:p>
            <a:endParaRPr lang="ru-RU" dirty="0"/>
          </a:p>
          <a:p>
            <a:r>
              <a:rPr lang="ru-RU" dirty="0"/>
              <a:t>Представление возможных </a:t>
            </a:r>
            <a:r>
              <a:rPr lang="ru-RU" b="1" dirty="0"/>
              <a:t>альтернативных объяснений </a:t>
            </a:r>
            <a:r>
              <a:rPr lang="ru-RU" dirty="0"/>
              <a:t>и представление аргументов для них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1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508000"/>
            <a:ext cx="2209800" cy="1325563"/>
          </a:xfrm>
          <a:prstGeom prst="roundRect">
            <a:avLst/>
          </a:prstGeom>
          <a:solidFill>
            <a:srgbClr val="69CA55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КЛИШЕ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182225" cy="385244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соответствии с выдвинутой гипотезой …</a:t>
            </a:r>
          </a:p>
          <a:p>
            <a:r>
              <a:rPr lang="ru-RU" dirty="0"/>
              <a:t>Результаты исследования могут свидетельствовать о …</a:t>
            </a:r>
          </a:p>
          <a:p>
            <a:r>
              <a:rPr lang="ru-RU" dirty="0"/>
              <a:t>Полученные данные позволяют предположить, что …</a:t>
            </a:r>
          </a:p>
          <a:p>
            <a:r>
              <a:rPr lang="ru-RU" dirty="0"/>
              <a:t>Полученные результаты, в отличие от предполагаемой взаимосвязи, свидетельствуют о …</a:t>
            </a:r>
          </a:p>
          <a:p>
            <a:r>
              <a:rPr lang="ru-RU" dirty="0"/>
              <a:t>Полученные результаты соответствуют выдвинутым предположениям о /положениям концепции (теории) о …</a:t>
            </a:r>
          </a:p>
          <a:p>
            <a:r>
              <a:rPr lang="ru-RU" dirty="0"/>
              <a:t>Результаты исследования можно считать значимыми только учитывая, что …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543B7-420C-9A68-822F-7E1A0F0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1980-881E-BEB3-6853-9449B150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1CDE-0012-8C69-F076-882FABD0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0"/>
            <a:ext cx="10515600" cy="2308253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IMRAD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19BFC3-145B-DA82-5D02-895FE3B6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63E864-6399-5673-7735-5424934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056"/>
            <a:ext cx="10515600" cy="55329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Исследование взаимосвязи субъективного счастья, удовлетворенности жизнью, тревожности и эмоциональной регуляции среди лиц взрослого возраста в ранний период пандемии </a:t>
            </a:r>
            <a:r>
              <a:rPr lang="en-US" b="1" dirty="0"/>
              <a:t>COVID-19 </a:t>
            </a:r>
            <a:r>
              <a:rPr lang="ru-RU" b="1" dirty="0"/>
              <a:t>в России</a:t>
            </a:r>
            <a:endParaRPr lang="en-US" b="1" dirty="0"/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Характеристики </a:t>
            </a:r>
            <a:r>
              <a:rPr lang="ru-RU" b="1" i="1" dirty="0"/>
              <a:t>воспринимаемого риска заражения </a:t>
            </a:r>
            <a:r>
              <a:rPr lang="en-US" dirty="0"/>
              <a:t>COVID-19</a:t>
            </a:r>
            <a:r>
              <a:rPr lang="ru-RU" dirty="0"/>
              <a:t> были </a:t>
            </a:r>
            <a:r>
              <a:rPr lang="ru-RU" b="1" i="1" dirty="0"/>
              <a:t>значимо, но статистически слабо связаны с </a:t>
            </a:r>
            <a:r>
              <a:rPr lang="ru-RU" dirty="0"/>
              <a:t>субъективным</a:t>
            </a:r>
            <a:r>
              <a:rPr lang="ru-RU" b="1" i="1" dirty="0"/>
              <a:t> счастьем и удовлетворённостью </a:t>
            </a:r>
            <a:r>
              <a:rPr lang="ru-RU" dirty="0"/>
              <a:t>жизнью (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гипотеза 2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Удивительно, но </a:t>
            </a:r>
            <a:r>
              <a:rPr lang="ru-RU" dirty="0"/>
              <a:t>стресс от страха заражения оказался слабо, но позитивно связан с субъективным счастьем. </a:t>
            </a:r>
            <a:r>
              <a:rPr lang="ru-RU" b="1" u="sng" dirty="0">
                <a:solidFill>
                  <a:schemeClr val="accent1"/>
                </a:solidFill>
              </a:rPr>
              <a:t>Можно предположить, что </a:t>
            </a:r>
            <a:r>
              <a:rPr lang="ru-RU" dirty="0"/>
              <a:t>этот эффект проявился из-за связи стресса от страха заражения с качеством жизни </a:t>
            </a:r>
            <a:r>
              <a:rPr lang="en-US" dirty="0"/>
              <a:t>[</a:t>
            </a:r>
            <a:r>
              <a:rPr lang="ru-RU" dirty="0"/>
              <a:t>17</a:t>
            </a:r>
            <a:r>
              <a:rPr lang="en-US" dirty="0"/>
              <a:t>]</a:t>
            </a:r>
            <a:r>
              <a:rPr lang="ru-RU" dirty="0"/>
              <a:t>. </a:t>
            </a:r>
            <a:r>
              <a:rPr lang="ru-RU" b="1" u="sng" dirty="0">
                <a:solidFill>
                  <a:schemeClr val="accent1"/>
                </a:solidFill>
              </a:rPr>
              <a:t>Другим объяснением может быть то, что </a:t>
            </a:r>
            <a:r>
              <a:rPr lang="ru-RU" dirty="0"/>
              <a:t>стресс от страха заражения повышает беспокойство и тревогу, что ведет к реализации адаптивных </a:t>
            </a:r>
            <a:r>
              <a:rPr lang="ru-RU" dirty="0" err="1"/>
              <a:t>копинг</a:t>
            </a:r>
            <a:r>
              <a:rPr lang="ru-RU" dirty="0"/>
              <a:t>-стратегий в контексте неблагоприятных условий и повышению когнитивной переоценки как стратегии эмоциональной регуляции. В результате, существующий стиль жизни и достижения человека, на фоне вероятного заражения, становятся чем-то ценным и значимым. Данный вывод может объяснять повышение уровня счастья на протяжении пандемии, </a:t>
            </a:r>
            <a:r>
              <a:rPr lang="ru-RU" b="1" u="sng" dirty="0">
                <a:solidFill>
                  <a:schemeClr val="accent1"/>
                </a:solidFill>
              </a:rPr>
              <a:t>однако данное предположение нуждается в дополнительной эмпирической проверке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(Корниенко, Руднова, 2023)</a:t>
            </a:r>
          </a:p>
        </p:txBody>
      </p:sp>
    </p:spTree>
    <p:extLst>
      <p:ext uri="{BB962C8B-B14F-4D97-AF65-F5344CB8AC3E}">
        <p14:creationId xmlns:p14="http://schemas.microsoft.com/office/powerpoint/2010/main" val="329672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A1CEE7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Помещение в контекст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dirty="0"/>
              <a:t>Как </a:t>
            </a:r>
            <a:r>
              <a:rPr lang="ru-RU" b="1" dirty="0"/>
              <a:t>соотносятся полученные результаты с предыдущими </a:t>
            </a:r>
            <a:r>
              <a:rPr lang="ru-RU" dirty="0"/>
              <a:t>теоретическими концепциями и эмпирическими данными?</a:t>
            </a:r>
          </a:p>
          <a:p>
            <a:r>
              <a:rPr lang="ru-RU" dirty="0"/>
              <a:t>Как </a:t>
            </a:r>
            <a:r>
              <a:rPr lang="ru-RU" b="1" dirty="0"/>
              <a:t>расширяют имеющиеся знания </a:t>
            </a:r>
            <a:r>
              <a:rPr lang="ru-RU" dirty="0"/>
              <a:t>по проблеме?</a:t>
            </a:r>
          </a:p>
          <a:p>
            <a:r>
              <a:rPr lang="ru-RU" dirty="0"/>
              <a:t>Что </a:t>
            </a:r>
            <a:r>
              <a:rPr lang="ru-RU" b="1" dirty="0"/>
              <a:t>нового и/или неожиданного </a:t>
            </a:r>
            <a:r>
              <a:rPr lang="ru-RU" dirty="0"/>
              <a:t>было получено? Почему это случилось?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63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508000"/>
            <a:ext cx="2209800" cy="1325563"/>
          </a:xfrm>
          <a:prstGeom prst="roundRect">
            <a:avLst/>
          </a:prstGeom>
          <a:solidFill>
            <a:srgbClr val="A1CEE7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КЛИШЕ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182225" cy="38524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Данная интерпретация полученных результатов основана на существующих данных о …</a:t>
            </a:r>
          </a:p>
          <a:p>
            <a:r>
              <a:rPr lang="ru-RU" dirty="0"/>
              <a:t>Результаты исследования не соответствуют теоретическим положениям о том, что …</a:t>
            </a:r>
          </a:p>
          <a:p>
            <a:r>
              <a:rPr lang="ru-RU" dirty="0"/>
              <a:t>Полученные результаты противоречат данным, представленным ранее </a:t>
            </a:r>
            <a:r>
              <a:rPr lang="ru-RU" dirty="0">
                <a:solidFill>
                  <a:srgbClr val="FF0000"/>
                </a:solidFill>
              </a:rPr>
              <a:t>Ивановым с коллегами (2023) </a:t>
            </a:r>
            <a:r>
              <a:rPr lang="ru-RU" dirty="0"/>
              <a:t>…</a:t>
            </a:r>
          </a:p>
          <a:p>
            <a:r>
              <a:rPr lang="ru-RU" dirty="0"/>
              <a:t>Полученные результаты свидетельствуют о … . Однако, опираясь на результаты предыдущих исследований (например, </a:t>
            </a:r>
            <a:r>
              <a:rPr lang="ru-RU" dirty="0">
                <a:solidFill>
                  <a:srgbClr val="FF0000"/>
                </a:solidFill>
              </a:rPr>
              <a:t>Петров и др., 2022</a:t>
            </a:r>
            <a:r>
              <a:rPr lang="ru-RU" dirty="0"/>
              <a:t>), достаточно вероятным объяснением может стать и …</a:t>
            </a:r>
          </a:p>
          <a:p>
            <a:r>
              <a:rPr lang="ru-RU" dirty="0"/>
              <a:t>Настоящее исследование представляет новые данные о взаимосвязи …</a:t>
            </a:r>
          </a:p>
          <a:p>
            <a:r>
              <a:rPr lang="ru-RU" dirty="0"/>
              <a:t>Настоящее исследование позволяет более точно оценить …</a:t>
            </a:r>
          </a:p>
          <a:p>
            <a:r>
              <a:rPr lang="ru-RU" dirty="0"/>
              <a:t>Предыдущие исследования были сфокусированы скорее на </a:t>
            </a:r>
            <a:r>
              <a:rPr lang="en-US" dirty="0"/>
              <a:t>&lt;…&gt;</a:t>
            </a:r>
            <a:r>
              <a:rPr lang="ru-RU" dirty="0"/>
              <a:t>, в то время как данное исследование показывает, что важно </a:t>
            </a:r>
            <a:r>
              <a:rPr lang="en-US" dirty="0"/>
              <a:t>…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543B7-420C-9A68-822F-7E1A0F0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82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63E864-6399-5673-7735-5424934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056"/>
            <a:ext cx="10515600" cy="5532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Динамика развития рабочей памяти у детей в возрасте с 5 до 7 лет в период социальной изоляции: роль экранного времени и количества детей в семье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chemeClr val="accent1"/>
                </a:solidFill>
              </a:rPr>
              <a:t>Настоящее исследование расширяет научные представления о </a:t>
            </a:r>
            <a:r>
              <a:rPr lang="ru-RU" dirty="0"/>
              <a:t>развитии рабочей памяти детей дошкольного и младшего школьного возраста </a:t>
            </a:r>
            <a:r>
              <a:rPr lang="ru-RU" b="1" u="sng" dirty="0">
                <a:solidFill>
                  <a:schemeClr val="accent1"/>
                </a:solidFill>
              </a:rPr>
              <a:t>и открывает новые возможности для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анализа лонгитюдных изменений с учетом факторов социального окружения. 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Во-первых, результаты согласуются с выводами недавнего исследования о </a:t>
            </a:r>
            <a:r>
              <a:rPr lang="ru-RU" dirty="0"/>
              <a:t>роли посещения образовательного учреждения для развития рабочей памяти (</a:t>
            </a:r>
            <a:r>
              <a:rPr lang="ru-RU" dirty="0" err="1">
                <a:solidFill>
                  <a:srgbClr val="FF0000"/>
                </a:solidFill>
              </a:rPr>
              <a:t>Finch</a:t>
            </a:r>
            <a:r>
              <a:rPr lang="ru-RU" dirty="0">
                <a:solidFill>
                  <a:srgbClr val="FF0000"/>
                </a:solidFill>
              </a:rPr>
              <a:t>, 2019</a:t>
            </a:r>
            <a:r>
              <a:rPr lang="ru-RU" dirty="0"/>
              <a:t>).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В нем было продемонстрировано, что </a:t>
            </a:r>
            <a:r>
              <a:rPr lang="ru-RU" dirty="0"/>
              <a:t>с выходом на летние каникулы у детей падал темп развития рабочей памяти.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Финч отмечает, что </a:t>
            </a:r>
            <a:r>
              <a:rPr lang="ru-RU" dirty="0"/>
              <a:t>образовательные организации предоставляют детям уникальные возможности для развития памяти, поскольку основной задачей обучения является освоение детьми конкретных и хорошо структурированных знаний. Семейное же воспитание в большей степени направлено на удовлетворение потребностей ребенка в близости и общении.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Таким образом, </a:t>
            </a:r>
            <a:r>
              <a:rPr lang="ru-RU" dirty="0"/>
              <a:t>вклад систематического образовательного процесса в развитие человеческого капитала выражается не только в освоении детьми конкретных знаний, но и в поддержке высших психических функций, к которым относится память. 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Во-вторых, собранные данные открыли возможность анализа </a:t>
            </a:r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(Гаврилова, </a:t>
            </a:r>
            <a:r>
              <a:rPr lang="ru-RU" dirty="0" err="1"/>
              <a:t>Чичинина</a:t>
            </a:r>
            <a:r>
              <a:rPr lang="ru-RU" dirty="0"/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409268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r>
              <a:rPr lang="ru-RU" b="1" dirty="0"/>
              <a:t>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Есть всегда!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0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r>
              <a:rPr lang="ru-RU" b="1" dirty="0"/>
              <a:t>Ограничения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85FFFDA-2C83-91A7-F2D4-EAFD6AC5A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882171"/>
              </p:ext>
            </p:extLst>
          </p:nvPr>
        </p:nvGraphicFramePr>
        <p:xfrm>
          <a:off x="1573213" y="2019300"/>
          <a:ext cx="9045575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661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r>
              <a:rPr lang="ru-RU" b="1" dirty="0"/>
              <a:t>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b="1" dirty="0"/>
              <a:t>дизайн</a:t>
            </a:r>
            <a:r>
              <a:rPr lang="ru-RU" dirty="0"/>
              <a:t> исследования – методы, выборка</a:t>
            </a:r>
          </a:p>
          <a:p>
            <a:r>
              <a:rPr lang="ru-RU" dirty="0"/>
              <a:t>интерпретация – </a:t>
            </a:r>
            <a:r>
              <a:rPr lang="ru-RU" b="1" dirty="0"/>
              <a:t>осторожность</a:t>
            </a:r>
            <a:r>
              <a:rPr lang="ru-RU" dirty="0"/>
              <a:t> в заключениях</a:t>
            </a:r>
          </a:p>
          <a:p>
            <a:r>
              <a:rPr lang="ru-RU" b="1" dirty="0"/>
              <a:t>неожиданные препятствия </a:t>
            </a:r>
            <a:r>
              <a:rPr lang="ru-RU" dirty="0"/>
              <a:t>– проблемы в ходе сбора данных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Указывайте только то,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касается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именно вашего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исследования!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5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082A2-FA45-854D-26BA-95E6D2045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3F9EC-224C-BCD2-1334-C1CBBC94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r>
              <a:rPr lang="ru-RU" b="1" dirty="0"/>
              <a:t>Ограничения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88F00-7749-8980-2F0A-20C55BEC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НО!!! </a:t>
            </a:r>
          </a:p>
          <a:p>
            <a:r>
              <a:rPr lang="ru-RU" dirty="0"/>
              <a:t>границы интерпретации ≠ ошибки исследования </a:t>
            </a:r>
          </a:p>
          <a:p>
            <a:r>
              <a:rPr lang="ru-RU" dirty="0"/>
              <a:t>важно объяснить, почему результаты все равно надежны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Преобразуйте их:</a:t>
            </a:r>
          </a:p>
          <a:p>
            <a:pPr marL="0" indent="0">
              <a:buNone/>
            </a:pPr>
            <a:r>
              <a:rPr lang="ru-RU" dirty="0"/>
              <a:t>= недостатки, которые являются продолжением достоинств</a:t>
            </a:r>
          </a:p>
          <a:p>
            <a:pPr marL="0" indent="0">
              <a:buNone/>
            </a:pPr>
            <a:r>
              <a:rPr lang="ru-RU" dirty="0"/>
              <a:t>= перспективы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5E8DD-98EB-088C-6E9B-E1B82BB5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2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508000"/>
            <a:ext cx="22098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КЛИШЕ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182225" cy="3852449"/>
          </a:xfrm>
        </p:spPr>
        <p:txBody>
          <a:bodyPr>
            <a:normAutofit/>
          </a:bodyPr>
          <a:lstStyle/>
          <a:p>
            <a:r>
              <a:rPr lang="ru-RU" dirty="0"/>
              <a:t>Настоящее исследование имеет следующие ограничения: во-первых, …</a:t>
            </a:r>
            <a:endParaRPr lang="en-US" dirty="0"/>
          </a:p>
          <a:p>
            <a:r>
              <a:rPr lang="ru-RU" dirty="0"/>
              <a:t>Генерализация данных ограничена выборкой…</a:t>
            </a:r>
          </a:p>
          <a:p>
            <a:r>
              <a:rPr lang="ru-RU" dirty="0"/>
              <a:t>Надежность данных обусловлена …</a:t>
            </a:r>
          </a:p>
          <a:p>
            <a:r>
              <a:rPr lang="ru-RU" dirty="0"/>
              <a:t>Результаты могут не соответствовать … ввиду …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A543B7-420C-9A68-822F-7E1A0F022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25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63E864-6399-5673-7735-5424934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056"/>
            <a:ext cx="10515600" cy="55329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Динамика развития рабочей памяти у детей в возрасте с 5 до 7 лет в период социальной изоляции: роль экранного времени и количества детей в семье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Основным ограничением полученных результатов в переносе на более обширную выборку является </a:t>
            </a:r>
            <a:r>
              <a:rPr lang="ru-RU" dirty="0"/>
              <a:t>их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культурная и региональная специфика</a:t>
            </a:r>
            <a:r>
              <a:rPr lang="ru-RU" dirty="0"/>
              <a:t>.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При интерпретации результатов данного исследования необходимо учитывать, что </a:t>
            </a:r>
            <a:r>
              <a:rPr lang="ru-RU" dirty="0"/>
              <a:t>его выборочную совокупность составили семьи, постоянно проживающие в Центральном федеральном округе России. </a:t>
            </a:r>
            <a:r>
              <a:rPr lang="ru-RU" b="1" dirty="0">
                <a:solidFill>
                  <a:schemeClr val="accent1"/>
                </a:solidFill>
              </a:rPr>
              <a:t>Их сравнение с  выводами, полученными на других выборках, могло бы открыть </a:t>
            </a:r>
            <a:r>
              <a:rPr lang="ru-RU" b="1" u="sng" dirty="0">
                <a:solidFill>
                  <a:schemeClr val="accent1"/>
                </a:solidFill>
              </a:rPr>
              <a:t>дополнительные перспективы </a:t>
            </a:r>
            <a:r>
              <a:rPr lang="ru-RU" dirty="0"/>
              <a:t>для уточнения механизма и факторов развития рабочей памяти среди детей дошкольного и младшего школьного возраста.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/>
              <a:t>(Гаврилова, </a:t>
            </a:r>
            <a:r>
              <a:rPr lang="ru-RU" dirty="0" err="1"/>
              <a:t>Чичинина</a:t>
            </a:r>
            <a:r>
              <a:rPr lang="ru-RU" dirty="0"/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420212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D95F0-0576-4D0A-C2E8-BA01F997F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DB207-BF0C-67DB-881B-14E38168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Структура научной статьи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E936E-87A8-FA4A-FD31-A6FE9F0F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7A30C1-A046-67C3-50E7-E0A3127945F5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DCD1EA5-4EB6-7D42-EBDB-B160CF897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81019"/>
              </p:ext>
            </p:extLst>
          </p:nvPr>
        </p:nvGraphicFramePr>
        <p:xfrm>
          <a:off x="838200" y="1690688"/>
          <a:ext cx="10264346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4244">
                  <a:extLst>
                    <a:ext uri="{9D8B030D-6E8A-4147-A177-3AD203B41FA5}">
                      <a16:colId xmlns:a16="http://schemas.microsoft.com/office/drawing/2014/main" val="1470526936"/>
                    </a:ext>
                  </a:extLst>
                </a:gridCol>
                <a:gridCol w="665794">
                  <a:extLst>
                    <a:ext uri="{9D8B030D-6E8A-4147-A177-3AD203B41FA5}">
                      <a16:colId xmlns:a16="http://schemas.microsoft.com/office/drawing/2014/main" val="4267986276"/>
                    </a:ext>
                  </a:extLst>
                </a:gridCol>
                <a:gridCol w="4315813">
                  <a:extLst>
                    <a:ext uri="{9D8B030D-6E8A-4147-A177-3AD203B41FA5}">
                      <a16:colId xmlns:a16="http://schemas.microsoft.com/office/drawing/2014/main" val="822802064"/>
                    </a:ext>
                  </a:extLst>
                </a:gridCol>
                <a:gridCol w="4168495">
                  <a:extLst>
                    <a:ext uri="{9D8B030D-6E8A-4147-A177-3AD203B41FA5}">
                      <a16:colId xmlns:a16="http://schemas.microsoft.com/office/drawing/2014/main" val="33412300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Introduction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Введение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8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Methods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Методы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49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7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Results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</a:rPr>
                        <a:t>Результаты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57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sz="7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7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</a:rPr>
                        <a:t>Discussion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Обсуждение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37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624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6383E-B7C8-3062-DF56-7ED4E63E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24500" cy="1325563"/>
          </a:xfrm>
          <a:prstGeom prst="roundRect">
            <a:avLst/>
          </a:prstGeom>
          <a:solidFill>
            <a:srgbClr val="ECDE9B"/>
          </a:solidFill>
        </p:spPr>
        <p:txBody>
          <a:bodyPr>
            <a:normAutofit/>
          </a:bodyPr>
          <a:lstStyle/>
          <a:p>
            <a:r>
              <a:rPr lang="ru-RU" b="1" dirty="0"/>
              <a:t>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B5AC0-4521-5D9D-4ACC-F52B60D02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182225" cy="3995738"/>
          </a:xfrm>
        </p:spPr>
        <p:txBody>
          <a:bodyPr>
            <a:normAutofit/>
          </a:bodyPr>
          <a:lstStyle/>
          <a:p>
            <a:r>
              <a:rPr lang="ru-RU" dirty="0"/>
              <a:t>Рекомендации для </a:t>
            </a:r>
            <a:r>
              <a:rPr lang="ru-RU" b="1" dirty="0"/>
              <a:t>специалистов-практиков</a:t>
            </a:r>
          </a:p>
          <a:p>
            <a:r>
              <a:rPr lang="ru-RU" b="1" dirty="0"/>
              <a:t>Перспективы</a:t>
            </a:r>
            <a:r>
              <a:rPr lang="ru-RU" dirty="0"/>
              <a:t> будущих исследований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E0BABB-2E1D-0304-4071-91AB7968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63E864-6399-5673-7735-54249340C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4056"/>
            <a:ext cx="10515600" cy="55329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Развитие регуляторных функций у дошкольников с различной </a:t>
            </a:r>
            <a:r>
              <a:rPr lang="ru-RU" b="1" dirty="0" err="1"/>
              <a:t>сиблинговой</a:t>
            </a:r>
            <a:r>
              <a:rPr lang="ru-RU" b="1" dirty="0"/>
              <a:t> позицией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0" dirty="0">
                <a:effectLst/>
                <a:latin typeface="REG"/>
              </a:rPr>
              <a:t>В проведенном анализе не было рассмотрено влияние такого важного фактора в контексте рассмотрения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EG"/>
              </a:rPr>
              <a:t>сиблинговой</a:t>
            </a: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 позиции</a:t>
            </a:r>
            <a:r>
              <a:rPr lang="ru-RU" i="0" dirty="0">
                <a:effectLst/>
                <a:latin typeface="REG"/>
              </a:rPr>
              <a:t>, как </a:t>
            </a:r>
            <a:r>
              <a:rPr lang="ru-RU" b="0" i="0" dirty="0">
                <a:effectLst/>
                <a:latin typeface="REG"/>
              </a:rPr>
              <a:t>разница в возрасте между сиблингами</a:t>
            </a: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. </a:t>
            </a:r>
          </a:p>
          <a:p>
            <a:pPr marL="0" indent="0">
              <a:buNone/>
            </a:pPr>
            <a:r>
              <a:rPr lang="ru-RU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EG"/>
              </a:rPr>
              <a:t>Не рассмотрены</a:t>
            </a: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 </a:t>
            </a:r>
            <a:r>
              <a:rPr lang="ru-RU" b="0" i="0" dirty="0">
                <a:effectLst/>
                <a:latin typeface="REG"/>
              </a:rPr>
              <a:t>особенности регуляторных функций у средних детей </a:t>
            </a: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в семье, что связано с тем, что большая часть семей в России сейчас воспитывают одного или двух детей. </a:t>
            </a:r>
            <a:r>
              <a:rPr lang="ru-RU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REG"/>
              </a:rPr>
              <a:t>Еще одним ограничением исследования мы видим то, что </a:t>
            </a:r>
            <a:r>
              <a:rPr lang="ru-RU" b="0" i="0" dirty="0">
                <a:effectLst/>
                <a:latin typeface="REG"/>
              </a:rPr>
              <a:t>был взят срез данных (старшие группы). </a:t>
            </a:r>
            <a:r>
              <a:rPr lang="ru-RU" b="1" i="0" u="sng" dirty="0">
                <a:solidFill>
                  <a:schemeClr val="accent1"/>
                </a:solidFill>
                <a:effectLst/>
                <a:latin typeface="REG"/>
              </a:rPr>
              <a:t>Одним из направлений продолжения исследования будет</a:t>
            </a:r>
            <a:r>
              <a:rPr lang="ru-RU" b="1" i="0" dirty="0">
                <a:solidFill>
                  <a:schemeClr val="accent1"/>
                </a:solidFill>
                <a:effectLst/>
                <a:latin typeface="REG"/>
              </a:rPr>
              <a:t> </a:t>
            </a:r>
            <a:r>
              <a:rPr lang="ru-RU" dirty="0" err="1">
                <a:effectLst/>
                <a:latin typeface="REG"/>
              </a:rPr>
              <a:t>лонгитюд</a:t>
            </a:r>
            <a:r>
              <a:rPr lang="ru-RU" dirty="0">
                <a:solidFill>
                  <a:schemeClr val="accent1"/>
                </a:solidFill>
                <a:effectLst/>
                <a:latin typeface="REG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REG"/>
              </a:rPr>
              <a:t>- </a:t>
            </a:r>
            <a:r>
              <a:rPr lang="ru-RU" b="1" dirty="0">
                <a:solidFill>
                  <a:schemeClr val="accent1"/>
                </a:solidFill>
                <a:effectLst/>
                <a:latin typeface="REG"/>
              </a:rPr>
              <a:t>продолжение наблюдения </a:t>
            </a:r>
            <a:r>
              <a:rPr lang="ru-RU" dirty="0">
                <a:solidFill>
                  <a:srgbClr val="000000"/>
                </a:solidFill>
                <a:effectLst/>
                <a:latin typeface="REG"/>
              </a:rPr>
              <a:t>за детьми в подготовительной группе детского сада и в первом классе школы и </a:t>
            </a:r>
            <a:r>
              <a:rPr lang="ru-RU" b="1" dirty="0">
                <a:solidFill>
                  <a:schemeClr val="accent1"/>
                </a:solidFill>
                <a:effectLst/>
                <a:latin typeface="REG"/>
              </a:rPr>
              <a:t>рассмотрение не только </a:t>
            </a:r>
            <a:r>
              <a:rPr lang="ru-RU" dirty="0">
                <a:solidFill>
                  <a:srgbClr val="000000"/>
                </a:solidFill>
                <a:effectLst/>
                <a:latin typeface="REG"/>
              </a:rPr>
              <a:t>оценок с разницей в год и два, </a:t>
            </a:r>
            <a:r>
              <a:rPr lang="ru-RU" b="1" dirty="0">
                <a:solidFill>
                  <a:schemeClr val="accent1"/>
                </a:solidFill>
                <a:effectLst/>
                <a:latin typeface="REG"/>
              </a:rPr>
              <a:t>но и сравнение динамики</a:t>
            </a:r>
            <a:r>
              <a:rPr lang="ru-RU" b="0" i="0" dirty="0">
                <a:solidFill>
                  <a:srgbClr val="000000"/>
                </a:solidFill>
                <a:effectLst/>
                <a:latin typeface="REG"/>
              </a:rPr>
              <a:t> этих оценок. Реализация этой части исследования позволит сделать обоснованные выводы и </a:t>
            </a:r>
            <a:r>
              <a:rPr lang="ru-RU" b="1" i="0" dirty="0">
                <a:solidFill>
                  <a:schemeClr val="accent2"/>
                </a:solidFill>
                <a:effectLst/>
                <a:latin typeface="REG"/>
              </a:rPr>
              <a:t>предложить рекомендации развития регуляторных функций детей с различными </a:t>
            </a:r>
            <a:r>
              <a:rPr lang="ru-RU" b="1" i="0" dirty="0" err="1">
                <a:solidFill>
                  <a:schemeClr val="accent2"/>
                </a:solidFill>
                <a:effectLst/>
                <a:latin typeface="REG"/>
              </a:rPr>
              <a:t>сиблинговыми</a:t>
            </a:r>
            <a:r>
              <a:rPr lang="ru-RU" b="1" i="0" dirty="0">
                <a:solidFill>
                  <a:schemeClr val="accent2"/>
                </a:solidFill>
                <a:effectLst/>
                <a:latin typeface="REG"/>
              </a:rPr>
              <a:t> позициями.</a:t>
            </a:r>
          </a:p>
          <a:p>
            <a:pPr marL="0" indent="0" algn="r">
              <a:buNone/>
            </a:pPr>
            <a:r>
              <a:rPr lang="ru-RU" dirty="0"/>
              <a:t>(Алмазова, </a:t>
            </a:r>
            <a:r>
              <a:rPr lang="ru-RU" dirty="0" err="1"/>
              <a:t>Мостинец</a:t>
            </a:r>
            <a:r>
              <a:rPr lang="ru-RU" dirty="0"/>
              <a:t>, 2023)</a:t>
            </a:r>
          </a:p>
        </p:txBody>
      </p:sp>
    </p:spTree>
    <p:extLst>
      <p:ext uri="{BB962C8B-B14F-4D97-AF65-F5344CB8AC3E}">
        <p14:creationId xmlns:p14="http://schemas.microsoft.com/office/powerpoint/2010/main" val="664521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1A18E-C137-6B5F-C495-8A2F6668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0639A-2E6F-05C6-7248-7EA9B893B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767"/>
            <a:ext cx="9144000" cy="1008586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6EBD2E-E4C7-B393-ED1C-6C6AAC4F8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3480"/>
            <a:ext cx="9144000" cy="396371"/>
          </a:xfrm>
        </p:spPr>
        <p:txBody>
          <a:bodyPr>
            <a:normAutofit lnSpcReduction="10000"/>
          </a:bodyPr>
          <a:lstStyle/>
          <a:p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F57F2-7AA8-84F4-9E14-1B4F48F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6061C77-E358-D4F1-2290-ADA67D851BF1}"/>
              </a:ext>
            </a:extLst>
          </p:cNvPr>
          <p:cNvSpPr txBox="1">
            <a:spLocks/>
          </p:cNvSpPr>
          <p:nvPr/>
        </p:nvSpPr>
        <p:spPr>
          <a:xfrm>
            <a:off x="1524000" y="2376577"/>
            <a:ext cx="9144000" cy="1966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chemeClr val="bg1"/>
                </a:solidFill>
              </a:rPr>
              <a:t>Обсуждение: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зачем и как, </a:t>
            </a:r>
          </a:p>
          <a:p>
            <a:r>
              <a:rPr lang="ru-RU" sz="4800" b="1" dirty="0">
                <a:solidFill>
                  <a:schemeClr val="bg1"/>
                </a:solidFill>
              </a:rPr>
              <a:t>если уже все посчитано?</a:t>
            </a:r>
            <a:endParaRPr lang="x-none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 descr="Изображение выглядит как Красочность, пиксел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73B7640-E29F-F39F-976C-64A2E712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9" y="362207"/>
            <a:ext cx="767236" cy="123923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Графика, логотип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9CFC3E58-503F-9552-3436-336624B73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3342" y="481618"/>
            <a:ext cx="716096" cy="69968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79A56A4-9E59-5FC5-7E21-E61C997B3520}"/>
              </a:ext>
            </a:extLst>
          </p:cNvPr>
          <p:cNvSpPr/>
          <p:nvPr/>
        </p:nvSpPr>
        <p:spPr>
          <a:xfrm>
            <a:off x="710328" y="5608058"/>
            <a:ext cx="867307" cy="867307"/>
          </a:xfrm>
          <a:prstGeom prst="ellipse">
            <a:avLst/>
          </a:prstGeom>
          <a:noFill/>
          <a:ln w="38100">
            <a:solidFill>
              <a:srgbClr val="FEEA7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E512D-C4B0-855D-384E-FDF44FA88E67}"/>
              </a:ext>
            </a:extLst>
          </p:cNvPr>
          <p:cNvSpPr txBox="1"/>
          <p:nvPr/>
        </p:nvSpPr>
        <p:spPr>
          <a:xfrm>
            <a:off x="1707142" y="5796705"/>
            <a:ext cx="3484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Руднова Наталья</a:t>
            </a:r>
            <a:br>
              <a:rPr lang="x-none" sz="1400" dirty="0">
                <a:solidFill>
                  <a:schemeClr val="bg1"/>
                </a:solidFill>
              </a:rPr>
            </a:br>
            <a:r>
              <a:rPr lang="ru-RU" sz="1400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r>
              <a:rPr lang="ru-RU" sz="14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., научный сотрудник </a:t>
            </a:r>
            <a:endParaRPr lang="en-US" sz="14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ФНЦ ПМИ, МГУ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37A349-6C92-3D68-0B4E-4FD532B0E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452" y="122936"/>
            <a:ext cx="1518712" cy="151871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ка, Шрифт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8C12DA3-B34E-B2C9-500E-5BA256DCF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438" y="382086"/>
            <a:ext cx="1191224" cy="89875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F91172D-C781-46FA-1E7F-E5D36D0F857F}"/>
              </a:ext>
            </a:extLst>
          </p:cNvPr>
          <p:cNvSpPr txBox="1">
            <a:spLocks/>
          </p:cNvSpPr>
          <p:nvPr/>
        </p:nvSpPr>
        <p:spPr>
          <a:xfrm>
            <a:off x="0" y="1893013"/>
            <a:ext cx="12192000" cy="41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5AB462"/>
                </a:solidFill>
                <a:latin typeface="Calibri" panose="020F0502020204030204" pitchFamily="34" charset="0"/>
              </a:rPr>
              <a:t>РАСТЁМ ВМЕСТЕ – ВСЕРОССИЙСКИЙ ПРОЕКТ ИССЛЕДОВАНИЯ ДЕТСТВА</a:t>
            </a:r>
            <a:endParaRPr lang="x-none" sz="1200" dirty="0">
              <a:solidFill>
                <a:srgbClr val="5AB46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0F86B3-152F-2CA2-4A3D-700E34E01B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67" y="5602505"/>
            <a:ext cx="844628" cy="8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1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7541E-9AF3-6682-9999-A78E82297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5679-014B-3E39-3670-AB286F9B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650"/>
            <a:ext cx="10515600" cy="2308253"/>
          </a:xfrm>
        </p:spPr>
        <p:txBody>
          <a:bodyPr>
            <a:normAutofit/>
          </a:bodyPr>
          <a:lstStyle/>
          <a:p>
            <a:pPr algn="ctr"/>
            <a:r>
              <a:rPr lang="ru-RU" sz="11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ДОП.БЛОК</a:t>
            </a:r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3D7EAC-B8BB-7CEA-0790-B8CE2E52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1749"/>
            <a:ext cx="12192000" cy="9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8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4EF2D-2D17-508D-9DAB-BB52E365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  <a:latin typeface="Arial Black" panose="020B0A04020102020204" pitchFamily="34" charset="0"/>
              </a:rPr>
              <a:t>При написании Обсуждения </a:t>
            </a:r>
            <a:br>
              <a:rPr lang="ru-RU" b="1" dirty="0">
                <a:solidFill>
                  <a:srgbClr val="C44B98"/>
                </a:solidFill>
                <a:latin typeface="Arial Black" panose="020B0A04020102020204" pitchFamily="34" charset="0"/>
              </a:rPr>
            </a:br>
            <a:r>
              <a:rPr lang="ru-RU" b="1" u="sng" dirty="0">
                <a:solidFill>
                  <a:srgbClr val="C44B98"/>
                </a:solidFill>
                <a:latin typeface="Arial Black" panose="020B0A04020102020204" pitchFamily="34" charset="0"/>
              </a:rPr>
              <a:t>не нужно</a:t>
            </a:r>
            <a:r>
              <a:rPr lang="ru-RU" b="1" dirty="0">
                <a:solidFill>
                  <a:srgbClr val="C44B98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80631-4ABA-9743-7874-F522B5C5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9375" cy="4351338"/>
          </a:xfrm>
        </p:spPr>
        <p:txBody>
          <a:bodyPr/>
          <a:lstStyle/>
          <a:p>
            <a:r>
              <a:rPr lang="ru-RU" dirty="0"/>
              <a:t>переписывать результаты или аннотацию</a:t>
            </a:r>
          </a:p>
          <a:p>
            <a:r>
              <a:rPr lang="ru-RU" dirty="0"/>
              <a:t>описывать феномены, методы или аргументы, которые не были представлены в предыдущих разделах</a:t>
            </a:r>
          </a:p>
          <a:p>
            <a:r>
              <a:rPr lang="ru-RU" dirty="0"/>
              <a:t>сожалеть о выбранном дизайне, методе, выборке и т.д.</a:t>
            </a:r>
          </a:p>
          <a:p>
            <a:r>
              <a:rPr lang="ru-RU" dirty="0"/>
              <a:t>стесняться сообщать об ограничениях или неподдержанных гипотезах</a:t>
            </a:r>
          </a:p>
          <a:p>
            <a:r>
              <a:rPr lang="ru-RU" dirty="0"/>
              <a:t>переоценивать значимость результатов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B6BBB8-C50D-D044-7E2C-E3993C0D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0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0FF6E-7584-20AE-79B4-5A367397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69CA55"/>
                </a:solidFill>
                <a:latin typeface="Arial Black" panose="020B0A04020102020204" pitchFamily="34" charset="0"/>
              </a:rPr>
              <a:t>При написании Обсуждения </a:t>
            </a:r>
            <a:br>
              <a:rPr lang="ru-RU" b="1" dirty="0">
                <a:solidFill>
                  <a:srgbClr val="69CA55"/>
                </a:solidFill>
                <a:latin typeface="Arial Black" panose="020B0A04020102020204" pitchFamily="34" charset="0"/>
              </a:rPr>
            </a:br>
            <a:r>
              <a:rPr lang="ru-RU" b="1" u="sng" dirty="0">
                <a:solidFill>
                  <a:srgbClr val="69CA55"/>
                </a:solidFill>
                <a:latin typeface="Arial Black" panose="020B0A04020102020204" pitchFamily="34" charset="0"/>
              </a:rPr>
              <a:t>стоит</a:t>
            </a:r>
            <a:r>
              <a:rPr lang="ru-RU" b="1" dirty="0">
                <a:solidFill>
                  <a:srgbClr val="69CA55"/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0909B-5FD7-0B51-2B28-A9D572D7F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изучить рекомендации журнала</a:t>
            </a:r>
          </a:p>
          <a:p>
            <a:r>
              <a:rPr lang="ru-RU" dirty="0"/>
              <a:t>быть последовательным в основных положениях</a:t>
            </a:r>
          </a:p>
          <a:p>
            <a:r>
              <a:rPr lang="ru-RU" dirty="0"/>
              <a:t>объяснять, почему исследование и его результаты важны</a:t>
            </a:r>
          </a:p>
          <a:p>
            <a:r>
              <a:rPr lang="ru-RU" dirty="0"/>
              <a:t>опираться на предыдущие исследования, </a:t>
            </a:r>
          </a:p>
          <a:p>
            <a:r>
              <a:rPr lang="ru-RU" dirty="0"/>
              <a:t>подчеркивать новизну/значимость результатов, </a:t>
            </a:r>
          </a:p>
          <a:p>
            <a:r>
              <a:rPr lang="ru-RU" dirty="0"/>
              <a:t>указывать на ограничения и перспективы</a:t>
            </a:r>
          </a:p>
          <a:p>
            <a:r>
              <a:rPr lang="ru-RU" dirty="0"/>
              <a:t>придерживаться смысла проведенного анализа </a:t>
            </a:r>
          </a:p>
          <a:p>
            <a:r>
              <a:rPr lang="ru-RU" dirty="0"/>
              <a:t>дать волю фантазии при интерпретации (но в рамках концепции!)</a:t>
            </a:r>
          </a:p>
          <a:p>
            <a:r>
              <a:rPr lang="ru-RU" dirty="0"/>
              <a:t>быть лаконичным, но содержательным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ECD7B-5DF7-943D-FBBB-7EFBB3ED2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E67E-6275-9F21-0BD9-B1F56BB1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F19E-B022-F6BE-6D16-79C7A344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Основные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7AB38-74DE-D491-3A5A-E942EEADA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ПОЧЕМУ?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ЗАЧЕМ? 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КАК?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ЧТО?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38C2C1-D889-865C-D283-B4A40CFBA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3E64B6E-A113-6A63-0E2F-9ED5764ED6D2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7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86A1-FE12-D227-2749-B9FDC5E84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A45544-608A-790D-0971-0A9CD179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Почему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72E4DA-C7E2-35C5-8F8D-ABBCF14E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52951" cy="823912"/>
          </a:xfrm>
        </p:spPr>
        <p:txBody>
          <a:bodyPr>
            <a:normAutofit/>
          </a:bodyPr>
          <a:lstStyle/>
          <a:p>
            <a:r>
              <a:rPr lang="ru-RU" cap="all" dirty="0">
                <a:solidFill>
                  <a:srgbClr val="69CA55"/>
                </a:solidFill>
                <a:latin typeface="Arial Black" panose="020B0A04020102020204" pitchFamily="34" charset="0"/>
              </a:rPr>
              <a:t>«Просто»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C831402-6C1A-0F5A-CAE9-6C43830E5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52950" cy="823912"/>
          </a:xfrm>
        </p:spPr>
        <p:txBody>
          <a:bodyPr>
            <a:normAutofit/>
          </a:bodyPr>
          <a:lstStyle/>
          <a:p>
            <a:pPr algn="ctr"/>
            <a:r>
              <a:rPr lang="ru-RU" cap="all" dirty="0">
                <a:solidFill>
                  <a:srgbClr val="C44B98"/>
                </a:solidFill>
                <a:latin typeface="Arial Black" panose="020B0A04020102020204" pitchFamily="34" charset="0"/>
              </a:rPr>
              <a:t>Сложно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7A53F39-F649-943D-6D39-4A4E9DD54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4629150" cy="2124590"/>
          </a:xfrm>
        </p:spPr>
        <p:txBody>
          <a:bodyPr>
            <a:normAutofit/>
          </a:bodyPr>
          <a:lstStyle/>
          <a:p>
            <a:r>
              <a:rPr lang="ru-RU" sz="2000" dirty="0"/>
              <a:t>Нет четких требований</a:t>
            </a:r>
          </a:p>
          <a:p>
            <a:r>
              <a:rPr lang="ru-RU" sz="2000" dirty="0"/>
              <a:t>Границы размыты</a:t>
            </a:r>
          </a:p>
          <a:p>
            <a:r>
              <a:rPr lang="ru-RU" sz="2000" dirty="0"/>
              <a:t>Не повторение результатов? А что?</a:t>
            </a:r>
          </a:p>
          <a:p>
            <a:r>
              <a:rPr lang="ru-RU" sz="2000" dirty="0"/>
              <a:t>Обсуждение??? Интерпретация???</a:t>
            </a:r>
          </a:p>
          <a:p>
            <a:r>
              <a:rPr lang="ru-RU" sz="2000" dirty="0"/>
              <a:t>Введение новых аспектов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BCB7DB-D6BF-AD62-F74F-FD94CF33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17" name="Текст 4">
            <a:extLst>
              <a:ext uri="{FF2B5EF4-FFF2-40B4-BE49-F238E27FC236}">
                <a16:creationId xmlns:a16="http://schemas.microsoft.com/office/drawing/2014/main" id="{A922E176-EB82-1208-E41A-46A96064403F}"/>
              </a:ext>
            </a:extLst>
          </p:cNvPr>
          <p:cNvSpPr txBox="1">
            <a:spLocks/>
          </p:cNvSpPr>
          <p:nvPr/>
        </p:nvSpPr>
        <p:spPr>
          <a:xfrm>
            <a:off x="839788" y="4352925"/>
            <a:ext cx="455295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cap="all" dirty="0">
                <a:solidFill>
                  <a:srgbClr val="69CA55"/>
                </a:solidFill>
                <a:latin typeface="Arial Black" panose="020B0A04020102020204" pitchFamily="34" charset="0"/>
              </a:rPr>
              <a:t>Просто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id="{0CF28FE8-3FF0-45C7-755C-A5A3FEB71E8A}"/>
              </a:ext>
            </a:extLst>
          </p:cNvPr>
          <p:cNvSpPr txBox="1">
            <a:spLocks/>
          </p:cNvSpPr>
          <p:nvPr/>
        </p:nvSpPr>
        <p:spPr>
          <a:xfrm>
            <a:off x="839789" y="5321300"/>
            <a:ext cx="4992600" cy="127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/>
              <a:t>+ Знать задачи и структуру раздела</a:t>
            </a:r>
          </a:p>
          <a:p>
            <a:pPr marL="0" indent="0">
              <a:buNone/>
            </a:pPr>
            <a:r>
              <a:rPr lang="ru-RU" sz="2400" dirty="0"/>
              <a:t>+ Опираться на клише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A96625D2-C047-12B9-FCFA-EEB8E3DF9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552950" cy="170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- Просто повторение результатов</a:t>
            </a:r>
          </a:p>
          <a:p>
            <a:pPr marL="0" indent="0">
              <a:buNone/>
            </a:pPr>
            <a:r>
              <a:rPr lang="ru-RU" sz="2000" dirty="0"/>
              <a:t>- Просто «свободное сочинение»</a:t>
            </a:r>
          </a:p>
          <a:p>
            <a:pPr marL="0" indent="0">
              <a:buNone/>
            </a:pPr>
            <a:r>
              <a:rPr lang="ru-RU" sz="2000" dirty="0"/>
              <a:t>- Просто «… и так все понятно»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668D74-54F8-2FA3-8227-313AA8EE188E}"/>
              </a:ext>
            </a:extLst>
          </p:cNvPr>
          <p:cNvSpPr/>
          <p:nvPr/>
        </p:nvSpPr>
        <p:spPr>
          <a:xfrm>
            <a:off x="716692" y="4208462"/>
            <a:ext cx="4992600" cy="2284413"/>
          </a:xfrm>
          <a:prstGeom prst="rect">
            <a:avLst/>
          </a:prstGeom>
          <a:noFill/>
          <a:ln>
            <a:solidFill>
              <a:srgbClr val="69CA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92AC4-A3D1-6BE6-8BA7-D6D7567B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6E357-BB81-DC01-14A4-F05352F6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Основные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FBCCB-9ADC-C60C-52E8-CC19DEA0B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ПОЧЕМУ?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C44B98"/>
                </a:solidFill>
              </a:rPr>
              <a:t>ЗАЧЕМ? 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bg1"/>
                </a:solidFill>
              </a:rPr>
              <a:t>КАК?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6CA6F-2A05-6DF6-FD3C-478C885B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6768C48-D1C0-66BF-AFB5-61F2F90C8E04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69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1C9BB-E7DC-D81E-68B1-8025E910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F50C-83A4-886A-C11D-AB96D5A6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Зачем?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1D9CD-5BF3-6166-0D7C-B4CB6145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351333" cy="4896451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ru-RU" sz="2400" dirty="0"/>
              <a:t>Интерпретация </a:t>
            </a:r>
          </a:p>
          <a:p>
            <a:pPr lvl="1">
              <a:spcBef>
                <a:spcPts val="700"/>
              </a:spcBef>
              <a:buFontTx/>
              <a:buChar char="-"/>
            </a:pPr>
            <a:r>
              <a:rPr lang="ru-RU" dirty="0"/>
              <a:t>объяснение выявленных закономерностей и механизмов </a:t>
            </a:r>
          </a:p>
          <a:p>
            <a:pPr marL="457200" lvl="1" indent="0">
              <a:spcBef>
                <a:spcPts val="700"/>
              </a:spcBef>
              <a:buNone/>
            </a:pPr>
            <a:endParaRPr lang="ru-RU" dirty="0"/>
          </a:p>
          <a:p>
            <a:pPr>
              <a:spcBef>
                <a:spcPts val="700"/>
              </a:spcBef>
            </a:pPr>
            <a:r>
              <a:rPr lang="ru-RU" sz="2400" dirty="0"/>
              <a:t>Помещение в контекст, т.е. соотнесение с:</a:t>
            </a:r>
          </a:p>
          <a:p>
            <a:pPr lvl="1">
              <a:spcBef>
                <a:spcPts val="700"/>
              </a:spcBef>
              <a:buFontTx/>
              <a:buChar char="-"/>
            </a:pPr>
            <a:r>
              <a:rPr lang="ru-RU" dirty="0"/>
              <a:t>целью, задачами и гипотезами исследования,</a:t>
            </a:r>
          </a:p>
          <a:p>
            <a:pPr lvl="1">
              <a:spcBef>
                <a:spcPts val="700"/>
              </a:spcBef>
              <a:buFontTx/>
              <a:buChar char="-"/>
            </a:pPr>
            <a:r>
              <a:rPr lang="ru-RU" dirty="0"/>
              <a:t>теоретическими положениями,  </a:t>
            </a:r>
          </a:p>
          <a:p>
            <a:pPr lvl="1">
              <a:spcBef>
                <a:spcPts val="700"/>
              </a:spcBef>
              <a:buFontTx/>
              <a:buChar char="-"/>
            </a:pPr>
            <a:r>
              <a:rPr lang="ru-RU" dirty="0"/>
              <a:t>ранее реализованными эмпирическими работами</a:t>
            </a:r>
          </a:p>
          <a:p>
            <a:pPr marL="457200" lvl="1" indent="0">
              <a:spcBef>
                <a:spcPts val="2000"/>
              </a:spcBef>
              <a:buNone/>
            </a:pPr>
            <a:r>
              <a:rPr lang="ru-RU" b="1" dirty="0"/>
              <a:t>По требованию журнала:</a:t>
            </a:r>
          </a:p>
          <a:p>
            <a:pPr marL="914400" lvl="2" indent="0">
              <a:buNone/>
            </a:pPr>
            <a:r>
              <a:rPr lang="ru-RU" sz="2400" dirty="0"/>
              <a:t>+ Анализ ограничений</a:t>
            </a:r>
          </a:p>
          <a:p>
            <a:pPr marL="914400" lvl="2" indent="0">
              <a:buNone/>
            </a:pPr>
            <a:r>
              <a:rPr lang="ru-RU" sz="2400" dirty="0"/>
              <a:t>+ Практическая значимость</a:t>
            </a:r>
          </a:p>
          <a:p>
            <a:pPr marL="914400" lvl="2" indent="0">
              <a:buNone/>
            </a:pPr>
            <a:r>
              <a:rPr lang="ru-RU" sz="2400" dirty="0"/>
              <a:t>+ Перспективы исследования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3ADCF6-5B33-4E37-5DE2-54A15C1D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511F5-BAF4-A8E4-E39D-8C04A48F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792A-D957-617B-9FFC-3DF34A50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Основные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6FD22-BE27-ABFB-97A5-396C38CA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ПОЧЕМУ?</a:t>
            </a:r>
          </a:p>
          <a:p>
            <a:pPr marL="0" indent="0">
              <a:buNone/>
            </a:pP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ЗАЧЕМ? </a:t>
            </a:r>
          </a:p>
          <a:p>
            <a:pPr marL="0" indent="0">
              <a:buNone/>
            </a:pPr>
            <a:r>
              <a:rPr lang="ru-RU" sz="7200" b="1" dirty="0">
                <a:solidFill>
                  <a:srgbClr val="C44B98"/>
                </a:solidFill>
              </a:rPr>
              <a:t>КАК?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C8476-0F45-210B-215E-69FA0795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0ECE7B-AF48-A1E2-AE05-3DCFAEA9F485}"/>
              </a:ext>
            </a:extLst>
          </p:cNvPr>
          <p:cNvSpPr txBox="1">
            <a:spLocks/>
          </p:cNvSpPr>
          <p:nvPr/>
        </p:nvSpPr>
        <p:spPr>
          <a:xfrm>
            <a:off x="838200" y="2279650"/>
            <a:ext cx="10515600" cy="431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5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97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E42D6-1D3E-2D17-9BA8-532FC4F2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44B98"/>
                </a:solidFill>
              </a:rPr>
              <a:t>Залог успеха - однородность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71BC7-65B9-8E2B-FBE5-16ADD7EC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75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Феномены</a:t>
            </a:r>
          </a:p>
          <a:p>
            <a:r>
              <a:rPr lang="ru-RU" dirty="0"/>
              <a:t>Порядок в названии</a:t>
            </a:r>
          </a:p>
          <a:p>
            <a:r>
              <a:rPr lang="ru-RU" dirty="0"/>
              <a:t>Порядок представления в теоретическом обзоре</a:t>
            </a:r>
          </a:p>
          <a:p>
            <a:r>
              <a:rPr lang="ru-RU" dirty="0"/>
              <a:t>Формулировка и порядок задач/гипотез/</a:t>
            </a:r>
            <a:r>
              <a:rPr lang="en-US" dirty="0"/>
              <a:t>RQ</a:t>
            </a:r>
            <a:endParaRPr lang="ru-RU" dirty="0"/>
          </a:p>
          <a:p>
            <a:r>
              <a:rPr lang="ru-RU" dirty="0"/>
              <a:t>Соответствие и порядок представления методов </a:t>
            </a:r>
          </a:p>
          <a:p>
            <a:r>
              <a:rPr lang="ru-RU" dirty="0"/>
              <a:t>Структура раздела «Результаты» и их представление</a:t>
            </a:r>
          </a:p>
          <a:p>
            <a:r>
              <a:rPr lang="ru-RU" dirty="0"/>
              <a:t>Структура раздела «Обсуждение» и его изложение</a:t>
            </a:r>
          </a:p>
          <a:p>
            <a:r>
              <a:rPr lang="ru-RU" dirty="0"/>
              <a:t>Представление заключения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E5C7F-8ED2-42F8-FBB0-D02A5C6C0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533" y="0"/>
            <a:ext cx="100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1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1506</Words>
  <Application>Microsoft Office PowerPoint</Application>
  <PresentationFormat>Широкоэкранный</PresentationFormat>
  <Paragraphs>223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Aptos</vt:lpstr>
      <vt:lpstr>Arial</vt:lpstr>
      <vt:lpstr>Arial Black</vt:lpstr>
      <vt:lpstr>Calibri</vt:lpstr>
      <vt:lpstr>Calibri Light</vt:lpstr>
      <vt:lpstr>REG</vt:lpstr>
      <vt:lpstr>Times New Roman</vt:lpstr>
      <vt:lpstr>Тема Office</vt:lpstr>
      <vt:lpstr>Презентация PowerPoint</vt:lpstr>
      <vt:lpstr>IMRAD</vt:lpstr>
      <vt:lpstr>Структура научной статьи</vt:lpstr>
      <vt:lpstr>Основные вопросы:</vt:lpstr>
      <vt:lpstr>Почему</vt:lpstr>
      <vt:lpstr>Основные вопросы:</vt:lpstr>
      <vt:lpstr>Зачем? </vt:lpstr>
      <vt:lpstr>Основные вопросы:</vt:lpstr>
      <vt:lpstr>Залог успеха - однородность</vt:lpstr>
      <vt:lpstr>Основные вопросы:</vt:lpstr>
      <vt:lpstr>Основные пункты «Обсуждения»</vt:lpstr>
      <vt:lpstr>Ключевые результаты</vt:lpstr>
      <vt:lpstr>Ключевые результаты</vt:lpstr>
      <vt:lpstr>КЛИШЕ</vt:lpstr>
      <vt:lpstr>Презентация PowerPoint</vt:lpstr>
      <vt:lpstr>Интерпретация</vt:lpstr>
      <vt:lpstr>Интерпретация</vt:lpstr>
      <vt:lpstr>Интерпретация</vt:lpstr>
      <vt:lpstr>КЛИШЕ</vt:lpstr>
      <vt:lpstr>Презентация PowerPoint</vt:lpstr>
      <vt:lpstr>Помещение в контекст</vt:lpstr>
      <vt:lpstr>КЛИШЕ</vt:lpstr>
      <vt:lpstr>Презентация PowerPoint</vt:lpstr>
      <vt:lpstr>Ограничения</vt:lpstr>
      <vt:lpstr>Ограничения</vt:lpstr>
      <vt:lpstr>Ограничения</vt:lpstr>
      <vt:lpstr>Ограничения</vt:lpstr>
      <vt:lpstr>КЛИШЕ</vt:lpstr>
      <vt:lpstr>Презентация PowerPoint</vt:lpstr>
      <vt:lpstr>Рекомендации</vt:lpstr>
      <vt:lpstr>Презентация PowerPoint</vt:lpstr>
      <vt:lpstr>Презентация PowerPoint</vt:lpstr>
      <vt:lpstr>ДОП.БЛОК</vt:lpstr>
      <vt:lpstr>При написании Обсуждения  не нужно:</vt:lpstr>
      <vt:lpstr>При написании Обсуждения  стоит: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Natalia Rudnova</dc:creator>
  <cp:lastModifiedBy>NA R</cp:lastModifiedBy>
  <cp:revision>1</cp:revision>
  <dcterms:created xsi:type="dcterms:W3CDTF">2024-06-23T09:14:38Z</dcterms:created>
  <dcterms:modified xsi:type="dcterms:W3CDTF">2025-12-24T10:19:44Z</dcterms:modified>
</cp:coreProperties>
</file>